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  <p:sldId id="261" r:id="rId9"/>
    <p:sldId id="264" r:id="rId10"/>
    <p:sldId id="265" r:id="rId11"/>
    <p:sldId id="267" r:id="rId12"/>
    <p:sldId id="266" r:id="rId13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327C7E-A753-4C8E-A8AE-C2B2BC42F545}" v="15" dt="2023-03-30T17:59:41.5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Relationship Id="rId22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 Price" userId="e3f13be8-4202-49bb-a995-da02ce46f10c" providerId="ADAL" clId="{C1327C7E-A753-4C8E-A8AE-C2B2BC42F545}"/>
    <pc:docChg chg="undo custSel addSld delSld modSld">
      <pc:chgData name="Daniel Price" userId="e3f13be8-4202-49bb-a995-da02ce46f10c" providerId="ADAL" clId="{C1327C7E-A753-4C8E-A8AE-C2B2BC42F545}" dt="2023-03-30T18:07:14.717" v="3445" actId="1076"/>
      <pc:docMkLst>
        <pc:docMk/>
      </pc:docMkLst>
      <pc:sldChg chg="modSp mod">
        <pc:chgData name="Daniel Price" userId="e3f13be8-4202-49bb-a995-da02ce46f10c" providerId="ADAL" clId="{C1327C7E-A753-4C8E-A8AE-C2B2BC42F545}" dt="2023-03-30T16:56:20.858" v="1186" actId="20577"/>
        <pc:sldMkLst>
          <pc:docMk/>
          <pc:sldMk cId="2489578544" sldId="256"/>
        </pc:sldMkLst>
        <pc:spChg chg="mod">
          <ac:chgData name="Daniel Price" userId="e3f13be8-4202-49bb-a995-da02ce46f10c" providerId="ADAL" clId="{C1327C7E-A753-4C8E-A8AE-C2B2BC42F545}" dt="2023-03-30T16:56:20.858" v="1186" actId="20577"/>
          <ac:spMkLst>
            <pc:docMk/>
            <pc:sldMk cId="2489578544" sldId="256"/>
            <ac:spMk id="2" creationId="{ED060710-DFB6-FAD9-4021-0C0E0D72D606}"/>
          </ac:spMkLst>
        </pc:spChg>
      </pc:sldChg>
      <pc:sldChg chg="modSp mod">
        <pc:chgData name="Daniel Price" userId="e3f13be8-4202-49bb-a995-da02ce46f10c" providerId="ADAL" clId="{C1327C7E-A753-4C8E-A8AE-C2B2BC42F545}" dt="2023-03-30T16:55:53.973" v="1174" actId="20577"/>
        <pc:sldMkLst>
          <pc:docMk/>
          <pc:sldMk cId="787337833" sldId="258"/>
        </pc:sldMkLst>
        <pc:spChg chg="mod">
          <ac:chgData name="Daniel Price" userId="e3f13be8-4202-49bb-a995-da02ce46f10c" providerId="ADAL" clId="{C1327C7E-A753-4C8E-A8AE-C2B2BC42F545}" dt="2023-03-30T16:55:53.973" v="1174" actId="20577"/>
          <ac:spMkLst>
            <pc:docMk/>
            <pc:sldMk cId="787337833" sldId="258"/>
            <ac:spMk id="9" creationId="{5F747D1C-B072-B27D-D139-440F08B0C1BA}"/>
          </ac:spMkLst>
        </pc:spChg>
      </pc:sldChg>
      <pc:sldChg chg="modSp mod">
        <pc:chgData name="Daniel Price" userId="e3f13be8-4202-49bb-a995-da02ce46f10c" providerId="ADAL" clId="{C1327C7E-A753-4C8E-A8AE-C2B2BC42F545}" dt="2023-03-30T17:52:46.253" v="2553" actId="113"/>
        <pc:sldMkLst>
          <pc:docMk/>
          <pc:sldMk cId="3860562627" sldId="259"/>
        </pc:sldMkLst>
        <pc:spChg chg="mod">
          <ac:chgData name="Daniel Price" userId="e3f13be8-4202-49bb-a995-da02ce46f10c" providerId="ADAL" clId="{C1327C7E-A753-4C8E-A8AE-C2B2BC42F545}" dt="2023-03-30T17:52:46.253" v="2553" actId="113"/>
          <ac:spMkLst>
            <pc:docMk/>
            <pc:sldMk cId="3860562627" sldId="259"/>
            <ac:spMk id="2" creationId="{CB58D115-4A91-CE0A-29BB-93A1482000F6}"/>
          </ac:spMkLst>
        </pc:spChg>
      </pc:sldChg>
      <pc:sldChg chg="modSp mod">
        <pc:chgData name="Daniel Price" userId="e3f13be8-4202-49bb-a995-da02ce46f10c" providerId="ADAL" clId="{C1327C7E-A753-4C8E-A8AE-C2B2BC42F545}" dt="2023-03-30T17:52:51.595" v="2554" actId="113"/>
        <pc:sldMkLst>
          <pc:docMk/>
          <pc:sldMk cId="2308258843" sldId="260"/>
        </pc:sldMkLst>
        <pc:spChg chg="mod">
          <ac:chgData name="Daniel Price" userId="e3f13be8-4202-49bb-a995-da02ce46f10c" providerId="ADAL" clId="{C1327C7E-A753-4C8E-A8AE-C2B2BC42F545}" dt="2023-03-30T17:52:51.595" v="2554" actId="113"/>
          <ac:spMkLst>
            <pc:docMk/>
            <pc:sldMk cId="2308258843" sldId="260"/>
            <ac:spMk id="2" creationId="{1DE77C81-0121-56D7-AA49-B7A2C92CB487}"/>
          </ac:spMkLst>
        </pc:spChg>
      </pc:sldChg>
      <pc:sldChg chg="addSp delSp modSp mod">
        <pc:chgData name="Daniel Price" userId="e3f13be8-4202-49bb-a995-da02ce46f10c" providerId="ADAL" clId="{C1327C7E-A753-4C8E-A8AE-C2B2BC42F545}" dt="2023-03-30T17:53:51.386" v="2571" actId="1076"/>
        <pc:sldMkLst>
          <pc:docMk/>
          <pc:sldMk cId="1441250414" sldId="261"/>
        </pc:sldMkLst>
        <pc:spChg chg="del">
          <ac:chgData name="Daniel Price" userId="e3f13be8-4202-49bb-a995-da02ce46f10c" providerId="ADAL" clId="{C1327C7E-A753-4C8E-A8AE-C2B2BC42F545}" dt="2023-03-30T16:42:40.870" v="0" actId="478"/>
          <ac:spMkLst>
            <pc:docMk/>
            <pc:sldMk cId="1441250414" sldId="261"/>
            <ac:spMk id="3" creationId="{1DBB050F-4407-FF96-B878-7E2E6C5CD5E6}"/>
          </ac:spMkLst>
        </pc:spChg>
        <pc:spChg chg="add mod">
          <ac:chgData name="Daniel Price" userId="e3f13be8-4202-49bb-a995-da02ce46f10c" providerId="ADAL" clId="{C1327C7E-A753-4C8E-A8AE-C2B2BC42F545}" dt="2023-03-30T17:53:51.386" v="2571" actId="1076"/>
          <ac:spMkLst>
            <pc:docMk/>
            <pc:sldMk cId="1441250414" sldId="261"/>
            <ac:spMk id="4" creationId="{97578D8E-5954-51F0-7A4F-073AB500E64F}"/>
          </ac:spMkLst>
        </pc:spChg>
        <pc:spChg chg="add mod">
          <ac:chgData name="Daniel Price" userId="e3f13be8-4202-49bb-a995-da02ce46f10c" providerId="ADAL" clId="{C1327C7E-A753-4C8E-A8AE-C2B2BC42F545}" dt="2023-03-30T17:53:31.906" v="2564" actId="1076"/>
          <ac:spMkLst>
            <pc:docMk/>
            <pc:sldMk cId="1441250414" sldId="261"/>
            <ac:spMk id="5" creationId="{9632B7DA-BFA7-5259-BABC-D2309B3B6990}"/>
          </ac:spMkLst>
        </pc:spChg>
        <pc:spChg chg="add mod">
          <ac:chgData name="Daniel Price" userId="e3f13be8-4202-49bb-a995-da02ce46f10c" providerId="ADAL" clId="{C1327C7E-A753-4C8E-A8AE-C2B2BC42F545}" dt="2023-03-30T17:53:10.368" v="2560" actId="1076"/>
          <ac:spMkLst>
            <pc:docMk/>
            <pc:sldMk cId="1441250414" sldId="261"/>
            <ac:spMk id="12" creationId="{9164529D-18FA-6BE4-2B44-24FE2065D7DF}"/>
          </ac:spMkLst>
        </pc:spChg>
        <pc:spChg chg="add mod">
          <ac:chgData name="Daniel Price" userId="e3f13be8-4202-49bb-a995-da02ce46f10c" providerId="ADAL" clId="{C1327C7E-A753-4C8E-A8AE-C2B2BC42F545}" dt="2023-03-30T17:53:23.197" v="2562" actId="1076"/>
          <ac:spMkLst>
            <pc:docMk/>
            <pc:sldMk cId="1441250414" sldId="261"/>
            <ac:spMk id="16" creationId="{898F36D1-E8A0-DB5F-F27C-FE8F3F4ABD41}"/>
          </ac:spMkLst>
        </pc:spChg>
        <pc:spChg chg="add mod">
          <ac:chgData name="Daniel Price" userId="e3f13be8-4202-49bb-a995-da02ce46f10c" providerId="ADAL" clId="{C1327C7E-A753-4C8E-A8AE-C2B2BC42F545}" dt="2023-03-30T17:53:23.197" v="2562" actId="1076"/>
          <ac:spMkLst>
            <pc:docMk/>
            <pc:sldMk cId="1441250414" sldId="261"/>
            <ac:spMk id="19" creationId="{27285BF8-5D34-74F3-7E3F-5E1DDA6A64BF}"/>
          </ac:spMkLst>
        </pc:spChg>
        <pc:spChg chg="add mod">
          <ac:chgData name="Daniel Price" userId="e3f13be8-4202-49bb-a995-da02ce46f10c" providerId="ADAL" clId="{C1327C7E-A753-4C8E-A8AE-C2B2BC42F545}" dt="2023-03-30T17:53:23.197" v="2562" actId="1076"/>
          <ac:spMkLst>
            <pc:docMk/>
            <pc:sldMk cId="1441250414" sldId="261"/>
            <ac:spMk id="22" creationId="{00166D7E-C6DD-1F36-8CA6-4F84ED8ECC92}"/>
          </ac:spMkLst>
        </pc:spChg>
        <pc:picChg chg="add del mod">
          <ac:chgData name="Daniel Price" userId="e3f13be8-4202-49bb-a995-da02ce46f10c" providerId="ADAL" clId="{C1327C7E-A753-4C8E-A8AE-C2B2BC42F545}" dt="2023-03-30T16:54:58.090" v="1127" actId="478"/>
          <ac:picMkLst>
            <pc:docMk/>
            <pc:sldMk cId="1441250414" sldId="261"/>
            <ac:picMk id="7" creationId="{272BFF02-FB74-6ADB-994D-D5AD3A23BB45}"/>
          </ac:picMkLst>
        </pc:picChg>
        <pc:picChg chg="add mod">
          <ac:chgData name="Daniel Price" userId="e3f13be8-4202-49bb-a995-da02ce46f10c" providerId="ADAL" clId="{C1327C7E-A753-4C8E-A8AE-C2B2BC42F545}" dt="2023-03-30T17:53:12.622" v="2561" actId="1076"/>
          <ac:picMkLst>
            <pc:docMk/>
            <pc:sldMk cId="1441250414" sldId="261"/>
            <ac:picMk id="9" creationId="{FC516E14-DE02-A080-7A7F-0634E3610C7F}"/>
          </ac:picMkLst>
        </pc:picChg>
        <pc:picChg chg="add del mod">
          <ac:chgData name="Daniel Price" userId="e3f13be8-4202-49bb-a995-da02ce46f10c" providerId="ADAL" clId="{C1327C7E-A753-4C8E-A8AE-C2B2BC42F545}" dt="2023-03-30T16:54:49.714" v="1126" actId="478"/>
          <ac:picMkLst>
            <pc:docMk/>
            <pc:sldMk cId="1441250414" sldId="261"/>
            <ac:picMk id="25" creationId="{1B612FB3-95D5-6345-8AEE-730E336B7911}"/>
          </ac:picMkLst>
        </pc:picChg>
        <pc:picChg chg="add mod">
          <ac:chgData name="Daniel Price" userId="e3f13be8-4202-49bb-a995-da02ce46f10c" providerId="ADAL" clId="{C1327C7E-A753-4C8E-A8AE-C2B2BC42F545}" dt="2023-03-30T17:53:27.922" v="2563" actId="1076"/>
          <ac:picMkLst>
            <pc:docMk/>
            <pc:sldMk cId="1441250414" sldId="261"/>
            <ac:picMk id="27" creationId="{4BDD1882-83F7-3ADB-3463-7FBD4E2991F0}"/>
          </ac:picMkLst>
        </pc:picChg>
        <pc:cxnChg chg="add del mod">
          <ac:chgData name="Daniel Price" userId="e3f13be8-4202-49bb-a995-da02ce46f10c" providerId="ADAL" clId="{C1327C7E-A753-4C8E-A8AE-C2B2BC42F545}" dt="2023-03-30T16:55:19.588" v="1138" actId="478"/>
          <ac:cxnSpMkLst>
            <pc:docMk/>
            <pc:sldMk cId="1441250414" sldId="261"/>
            <ac:cxnSpMk id="11" creationId="{36EEEFB2-8110-B125-89F2-AE6728257872}"/>
          </ac:cxnSpMkLst>
        </pc:cxnChg>
        <pc:cxnChg chg="add mod">
          <ac:chgData name="Daniel Price" userId="e3f13be8-4202-49bb-a995-da02ce46f10c" providerId="ADAL" clId="{C1327C7E-A753-4C8E-A8AE-C2B2BC42F545}" dt="2023-03-30T17:53:23.197" v="2562" actId="1076"/>
          <ac:cxnSpMkLst>
            <pc:docMk/>
            <pc:sldMk cId="1441250414" sldId="261"/>
            <ac:cxnSpMk id="15" creationId="{1789BEEF-D163-E677-8A05-11701B0D52FF}"/>
          </ac:cxnSpMkLst>
        </pc:cxnChg>
        <pc:cxnChg chg="add mod">
          <ac:chgData name="Daniel Price" userId="e3f13be8-4202-49bb-a995-da02ce46f10c" providerId="ADAL" clId="{C1327C7E-A753-4C8E-A8AE-C2B2BC42F545}" dt="2023-03-30T17:53:23.197" v="2562" actId="1076"/>
          <ac:cxnSpMkLst>
            <pc:docMk/>
            <pc:sldMk cId="1441250414" sldId="261"/>
            <ac:cxnSpMk id="18" creationId="{0305D82C-C7C3-2F00-D999-67B8DF9C6D9B}"/>
          </ac:cxnSpMkLst>
        </pc:cxnChg>
        <pc:cxnChg chg="add mod">
          <ac:chgData name="Daniel Price" userId="e3f13be8-4202-49bb-a995-da02ce46f10c" providerId="ADAL" clId="{C1327C7E-A753-4C8E-A8AE-C2B2BC42F545}" dt="2023-03-30T17:53:23.197" v="2562" actId="1076"/>
          <ac:cxnSpMkLst>
            <pc:docMk/>
            <pc:sldMk cId="1441250414" sldId="261"/>
            <ac:cxnSpMk id="21" creationId="{210B0CB2-1CC6-6B79-829F-C8C0499B747C}"/>
          </ac:cxnSpMkLst>
        </pc:cxnChg>
        <pc:cxnChg chg="add mod">
          <ac:chgData name="Daniel Price" userId="e3f13be8-4202-49bb-a995-da02ce46f10c" providerId="ADAL" clId="{C1327C7E-A753-4C8E-A8AE-C2B2BC42F545}" dt="2023-03-30T17:53:39.139" v="2566" actId="14100"/>
          <ac:cxnSpMkLst>
            <pc:docMk/>
            <pc:sldMk cId="1441250414" sldId="261"/>
            <ac:cxnSpMk id="29" creationId="{74FBB617-288C-8288-AE1E-C769643527C1}"/>
          </ac:cxnSpMkLst>
        </pc:cxnChg>
      </pc:sldChg>
      <pc:sldChg chg="addSp delSp modSp new mod setBg">
        <pc:chgData name="Daniel Price" userId="e3f13be8-4202-49bb-a995-da02ce46f10c" providerId="ADAL" clId="{C1327C7E-A753-4C8E-A8AE-C2B2BC42F545}" dt="2023-03-30T17:54:09.610" v="2576" actId="1076"/>
        <pc:sldMkLst>
          <pc:docMk/>
          <pc:sldMk cId="190631114" sldId="264"/>
        </pc:sldMkLst>
        <pc:spChg chg="del">
          <ac:chgData name="Daniel Price" userId="e3f13be8-4202-49bb-a995-da02ce46f10c" providerId="ADAL" clId="{C1327C7E-A753-4C8E-A8AE-C2B2BC42F545}" dt="2023-03-30T16:57:21.546" v="1188" actId="478"/>
          <ac:spMkLst>
            <pc:docMk/>
            <pc:sldMk cId="190631114" sldId="264"/>
            <ac:spMk id="2" creationId="{8132083F-58F9-5369-6060-3D257B359D63}"/>
          </ac:spMkLst>
        </pc:spChg>
        <pc:spChg chg="del mod">
          <ac:chgData name="Daniel Price" userId="e3f13be8-4202-49bb-a995-da02ce46f10c" providerId="ADAL" clId="{C1327C7E-A753-4C8E-A8AE-C2B2BC42F545}" dt="2023-03-30T16:57:24.139" v="1196" actId="22"/>
          <ac:spMkLst>
            <pc:docMk/>
            <pc:sldMk cId="190631114" sldId="264"/>
            <ac:spMk id="3" creationId="{F8831414-150D-D632-071B-9CCA43ABDF15}"/>
          </ac:spMkLst>
        </pc:spChg>
        <pc:spChg chg="add mod">
          <ac:chgData name="Daniel Price" userId="e3f13be8-4202-49bb-a995-da02ce46f10c" providerId="ADAL" clId="{C1327C7E-A753-4C8E-A8AE-C2B2BC42F545}" dt="2023-03-30T17:54:09.610" v="2576" actId="1076"/>
          <ac:spMkLst>
            <pc:docMk/>
            <pc:sldMk cId="190631114" sldId="264"/>
            <ac:spMk id="6" creationId="{B50EAE59-5D03-BB89-99A5-AE69E9F04231}"/>
          </ac:spMkLst>
        </pc:spChg>
        <pc:spChg chg="add mod">
          <ac:chgData name="Daniel Price" userId="e3f13be8-4202-49bb-a995-da02ce46f10c" providerId="ADAL" clId="{C1327C7E-A753-4C8E-A8AE-C2B2BC42F545}" dt="2023-03-30T17:28:10.275" v="1812" actId="1076"/>
          <ac:spMkLst>
            <pc:docMk/>
            <pc:sldMk cId="190631114" sldId="264"/>
            <ac:spMk id="9" creationId="{C9225BE7-465C-97CB-B4B3-AD74FABF1357}"/>
          </ac:spMkLst>
        </pc:spChg>
        <pc:spChg chg="add">
          <ac:chgData name="Daniel Price" userId="e3f13be8-4202-49bb-a995-da02ce46f10c" providerId="ADAL" clId="{C1327C7E-A753-4C8E-A8AE-C2B2BC42F545}" dt="2023-03-30T16:57:36.723" v="1198" actId="26606"/>
          <ac:spMkLst>
            <pc:docMk/>
            <pc:sldMk cId="190631114" sldId="264"/>
            <ac:spMk id="12" creationId="{131BAD53-4E89-4F62-BBB7-26359763ED39}"/>
          </ac:spMkLst>
        </pc:spChg>
        <pc:spChg chg="add">
          <ac:chgData name="Daniel Price" userId="e3f13be8-4202-49bb-a995-da02ce46f10c" providerId="ADAL" clId="{C1327C7E-A753-4C8E-A8AE-C2B2BC42F545}" dt="2023-03-30T16:57:36.723" v="1198" actId="26606"/>
          <ac:spMkLst>
            <pc:docMk/>
            <pc:sldMk cId="190631114" sldId="264"/>
            <ac:spMk id="14" creationId="{62756DA2-40EB-4C6F-B962-5822FFB54FB6}"/>
          </ac:spMkLst>
        </pc:spChg>
        <pc:picChg chg="add del mod ord">
          <ac:chgData name="Daniel Price" userId="e3f13be8-4202-49bb-a995-da02ce46f10c" providerId="ADAL" clId="{C1327C7E-A753-4C8E-A8AE-C2B2BC42F545}" dt="2023-03-30T16:58:07.743" v="1277" actId="478"/>
          <ac:picMkLst>
            <pc:docMk/>
            <pc:sldMk cId="190631114" sldId="264"/>
            <ac:picMk id="5" creationId="{1D03E996-EAD1-F521-A352-0094EBA9FC09}"/>
          </ac:picMkLst>
        </pc:picChg>
        <pc:picChg chg="add del mod">
          <ac:chgData name="Daniel Price" userId="e3f13be8-4202-49bb-a995-da02ce46f10c" providerId="ADAL" clId="{C1327C7E-A753-4C8E-A8AE-C2B2BC42F545}" dt="2023-03-30T17:02:11.664" v="1648" actId="478"/>
          <ac:picMkLst>
            <pc:docMk/>
            <pc:sldMk cId="190631114" sldId="264"/>
            <ac:picMk id="8" creationId="{2EABEED9-4192-4654-43CD-3B8B6C7678C1}"/>
          </ac:picMkLst>
        </pc:picChg>
        <pc:picChg chg="add mod">
          <ac:chgData name="Daniel Price" userId="e3f13be8-4202-49bb-a995-da02ce46f10c" providerId="ADAL" clId="{C1327C7E-A753-4C8E-A8AE-C2B2BC42F545}" dt="2023-03-30T17:02:52.931" v="1659" actId="1076"/>
          <ac:picMkLst>
            <pc:docMk/>
            <pc:sldMk cId="190631114" sldId="264"/>
            <ac:picMk id="11" creationId="{F9264D3D-8472-8F42-7425-F133D23599A1}"/>
          </ac:picMkLst>
        </pc:picChg>
        <pc:picChg chg="add mod">
          <ac:chgData name="Daniel Price" userId="e3f13be8-4202-49bb-a995-da02ce46f10c" providerId="ADAL" clId="{C1327C7E-A753-4C8E-A8AE-C2B2BC42F545}" dt="2023-03-30T17:02:51.467" v="1658" actId="1076"/>
          <ac:picMkLst>
            <pc:docMk/>
            <pc:sldMk cId="190631114" sldId="264"/>
            <ac:picMk id="15" creationId="{B4C76394-372E-C11F-E408-D43FC670F176}"/>
          </ac:picMkLst>
        </pc:picChg>
      </pc:sldChg>
      <pc:sldChg chg="addSp delSp modSp new mod">
        <pc:chgData name="Daniel Price" userId="e3f13be8-4202-49bb-a995-da02ce46f10c" providerId="ADAL" clId="{C1327C7E-A753-4C8E-A8AE-C2B2BC42F545}" dt="2023-03-30T17:59:06.817" v="2836" actId="1076"/>
        <pc:sldMkLst>
          <pc:docMk/>
          <pc:sldMk cId="1142994687" sldId="265"/>
        </pc:sldMkLst>
        <pc:spChg chg="del">
          <ac:chgData name="Daniel Price" userId="e3f13be8-4202-49bb-a995-da02ce46f10c" providerId="ADAL" clId="{C1327C7E-A753-4C8E-A8AE-C2B2BC42F545}" dt="2023-03-30T17:03:25.507" v="1666" actId="478"/>
          <ac:spMkLst>
            <pc:docMk/>
            <pc:sldMk cId="1142994687" sldId="265"/>
            <ac:spMk id="2" creationId="{6B8B5588-E3F6-1028-0A96-7A74511F04D7}"/>
          </ac:spMkLst>
        </pc:spChg>
        <pc:spChg chg="del">
          <ac:chgData name="Daniel Price" userId="e3f13be8-4202-49bb-a995-da02ce46f10c" providerId="ADAL" clId="{C1327C7E-A753-4C8E-A8AE-C2B2BC42F545}" dt="2023-03-30T17:03:23.277" v="1665"/>
          <ac:spMkLst>
            <pc:docMk/>
            <pc:sldMk cId="1142994687" sldId="265"/>
            <ac:spMk id="3" creationId="{2F47A48C-DD95-FF5A-D5DC-1FE231ED45B1}"/>
          </ac:spMkLst>
        </pc:spChg>
        <pc:spChg chg="add mod">
          <ac:chgData name="Daniel Price" userId="e3f13be8-4202-49bb-a995-da02ce46f10c" providerId="ADAL" clId="{C1327C7E-A753-4C8E-A8AE-C2B2BC42F545}" dt="2023-03-30T17:36:06.862" v="1974" actId="1076"/>
          <ac:spMkLst>
            <pc:docMk/>
            <pc:sldMk cId="1142994687" sldId="265"/>
            <ac:spMk id="8" creationId="{0439D579-08CF-8A22-9AA9-3BCF2DDC765E}"/>
          </ac:spMkLst>
        </pc:spChg>
        <pc:spChg chg="add mod">
          <ac:chgData name="Daniel Price" userId="e3f13be8-4202-49bb-a995-da02ce46f10c" providerId="ADAL" clId="{C1327C7E-A753-4C8E-A8AE-C2B2BC42F545}" dt="2023-03-30T17:58:58.793" v="2835" actId="1076"/>
          <ac:spMkLst>
            <pc:docMk/>
            <pc:sldMk cId="1142994687" sldId="265"/>
            <ac:spMk id="13" creationId="{BC183D50-7850-62FE-FB00-CA52EF2C4635}"/>
          </ac:spMkLst>
        </pc:spChg>
        <pc:picChg chg="add mod">
          <ac:chgData name="Daniel Price" userId="e3f13be8-4202-49bb-a995-da02ce46f10c" providerId="ADAL" clId="{C1327C7E-A753-4C8E-A8AE-C2B2BC42F545}" dt="2023-03-30T17:36:03.641" v="1973" actId="1076"/>
          <ac:picMkLst>
            <pc:docMk/>
            <pc:sldMk cId="1142994687" sldId="265"/>
            <ac:picMk id="4" creationId="{977C3121-E233-8A2E-A2C9-213688C65E76}"/>
          </ac:picMkLst>
        </pc:picChg>
        <pc:picChg chg="add del mod">
          <ac:chgData name="Daniel Price" userId="e3f13be8-4202-49bb-a995-da02ce46f10c" providerId="ADAL" clId="{C1327C7E-A753-4C8E-A8AE-C2B2BC42F545}" dt="2023-03-30T17:55:14.142" v="2578" actId="21"/>
          <ac:picMkLst>
            <pc:docMk/>
            <pc:sldMk cId="1142994687" sldId="265"/>
            <ac:picMk id="5" creationId="{2F3C932B-F8A9-700C-61EB-4E9605DE630A}"/>
          </ac:picMkLst>
        </pc:picChg>
        <pc:picChg chg="add mod">
          <ac:chgData name="Daniel Price" userId="e3f13be8-4202-49bb-a995-da02ce46f10c" providerId="ADAL" clId="{C1327C7E-A753-4C8E-A8AE-C2B2BC42F545}" dt="2023-03-30T17:59:06.817" v="2836" actId="1076"/>
          <ac:picMkLst>
            <pc:docMk/>
            <pc:sldMk cId="1142994687" sldId="265"/>
            <ac:picMk id="15" creationId="{810B28B0-487B-76D7-101B-8E7E571FDB39}"/>
          </ac:picMkLst>
        </pc:picChg>
        <pc:cxnChg chg="add mod">
          <ac:chgData name="Daniel Price" userId="e3f13be8-4202-49bb-a995-da02ce46f10c" providerId="ADAL" clId="{C1327C7E-A753-4C8E-A8AE-C2B2BC42F545}" dt="2023-03-30T17:36:15.525" v="1977" actId="14100"/>
          <ac:cxnSpMkLst>
            <pc:docMk/>
            <pc:sldMk cId="1142994687" sldId="265"/>
            <ac:cxnSpMk id="7" creationId="{6D1AAEC7-561F-E182-B85D-E838B760148D}"/>
          </ac:cxnSpMkLst>
        </pc:cxnChg>
      </pc:sldChg>
      <pc:sldChg chg="addSp delSp add del mod">
        <pc:chgData name="Daniel Price" userId="e3f13be8-4202-49bb-a995-da02ce46f10c" providerId="ADAL" clId="{C1327C7E-A753-4C8E-A8AE-C2B2BC42F545}" dt="2023-03-30T17:03:11.199" v="1663" actId="2890"/>
        <pc:sldMkLst>
          <pc:docMk/>
          <pc:sldMk cId="4022674122" sldId="265"/>
        </pc:sldMkLst>
        <pc:spChg chg="add del">
          <ac:chgData name="Daniel Price" userId="e3f13be8-4202-49bb-a995-da02ce46f10c" providerId="ADAL" clId="{C1327C7E-A753-4C8E-A8AE-C2B2BC42F545}" dt="2023-03-30T17:03:08.962" v="1662" actId="478"/>
          <ac:spMkLst>
            <pc:docMk/>
            <pc:sldMk cId="4022674122" sldId="265"/>
            <ac:spMk id="6" creationId="{B50EAE59-5D03-BB89-99A5-AE69E9F04231}"/>
          </ac:spMkLst>
        </pc:spChg>
      </pc:sldChg>
      <pc:sldChg chg="addSp delSp modSp new mod setBg">
        <pc:chgData name="Daniel Price" userId="e3f13be8-4202-49bb-a995-da02ce46f10c" providerId="ADAL" clId="{C1327C7E-A753-4C8E-A8AE-C2B2BC42F545}" dt="2023-03-30T17:41:35.835" v="2552" actId="20577"/>
        <pc:sldMkLst>
          <pc:docMk/>
          <pc:sldMk cId="2412518524" sldId="266"/>
        </pc:sldMkLst>
        <pc:spChg chg="del">
          <ac:chgData name="Daniel Price" userId="e3f13be8-4202-49bb-a995-da02ce46f10c" providerId="ADAL" clId="{C1327C7E-A753-4C8E-A8AE-C2B2BC42F545}" dt="2023-03-30T17:38:06.301" v="2183" actId="478"/>
          <ac:spMkLst>
            <pc:docMk/>
            <pc:sldMk cId="2412518524" sldId="266"/>
            <ac:spMk id="2" creationId="{C82A44DB-5FD6-8D79-B415-F748AFF73B25}"/>
          </ac:spMkLst>
        </pc:spChg>
        <pc:spChg chg="mod">
          <ac:chgData name="Daniel Price" userId="e3f13be8-4202-49bb-a995-da02ce46f10c" providerId="ADAL" clId="{C1327C7E-A753-4C8E-A8AE-C2B2BC42F545}" dt="2023-03-30T17:41:35.835" v="2552" actId="20577"/>
          <ac:spMkLst>
            <pc:docMk/>
            <pc:sldMk cId="2412518524" sldId="266"/>
            <ac:spMk id="3" creationId="{5B483DB3-67DC-073D-BDCA-362E3E92ABE8}"/>
          </ac:spMkLst>
        </pc:spChg>
        <pc:spChg chg="add">
          <ac:chgData name="Daniel Price" userId="e3f13be8-4202-49bb-a995-da02ce46f10c" providerId="ADAL" clId="{C1327C7E-A753-4C8E-A8AE-C2B2BC42F545}" dt="2023-03-30T17:40:31.340" v="2450" actId="26606"/>
          <ac:spMkLst>
            <pc:docMk/>
            <pc:sldMk cId="2412518524" sldId="266"/>
            <ac:spMk id="10" creationId="{EDDBB197-D710-4A4F-A9CA-FD2177498BE8}"/>
          </ac:spMkLst>
        </pc:spChg>
        <pc:spChg chg="add">
          <ac:chgData name="Daniel Price" userId="e3f13be8-4202-49bb-a995-da02ce46f10c" providerId="ADAL" clId="{C1327C7E-A753-4C8E-A8AE-C2B2BC42F545}" dt="2023-03-30T17:40:31.340" v="2450" actId="26606"/>
          <ac:spMkLst>
            <pc:docMk/>
            <pc:sldMk cId="2412518524" sldId="266"/>
            <ac:spMk id="12" creationId="{975D1CFA-2CDB-4B64-BD9F-85744E8DA12F}"/>
          </ac:spMkLst>
        </pc:spChg>
        <pc:grpChg chg="add">
          <ac:chgData name="Daniel Price" userId="e3f13be8-4202-49bb-a995-da02ce46f10c" providerId="ADAL" clId="{C1327C7E-A753-4C8E-A8AE-C2B2BC42F545}" dt="2023-03-30T17:40:31.340" v="2450" actId="26606"/>
          <ac:grpSpMkLst>
            <pc:docMk/>
            <pc:sldMk cId="2412518524" sldId="266"/>
            <ac:grpSpMk id="14" creationId="{25EE5136-01F1-466C-962D-BA9B4C6757AA}"/>
          </ac:grpSpMkLst>
        </pc:grpChg>
        <pc:picChg chg="add mod">
          <ac:chgData name="Daniel Price" userId="e3f13be8-4202-49bb-a995-da02ce46f10c" providerId="ADAL" clId="{C1327C7E-A753-4C8E-A8AE-C2B2BC42F545}" dt="2023-03-30T17:40:31.340" v="2450" actId="26606"/>
          <ac:picMkLst>
            <pc:docMk/>
            <pc:sldMk cId="2412518524" sldId="266"/>
            <ac:picMk id="5" creationId="{55883BF1-5AB7-2117-ACEB-5D8E34678EBF}"/>
          </ac:picMkLst>
        </pc:picChg>
      </pc:sldChg>
      <pc:sldChg chg="addSp delSp modSp new mod">
        <pc:chgData name="Daniel Price" userId="e3f13be8-4202-49bb-a995-da02ce46f10c" providerId="ADAL" clId="{C1327C7E-A753-4C8E-A8AE-C2B2BC42F545}" dt="2023-03-30T18:07:14.717" v="3445" actId="1076"/>
        <pc:sldMkLst>
          <pc:docMk/>
          <pc:sldMk cId="2724427925" sldId="267"/>
        </pc:sldMkLst>
        <pc:spChg chg="del">
          <ac:chgData name="Daniel Price" userId="e3f13be8-4202-49bb-a995-da02ce46f10c" providerId="ADAL" clId="{C1327C7E-A753-4C8E-A8AE-C2B2BC42F545}" dt="2023-03-30T17:55:18.402" v="2580" actId="478"/>
          <ac:spMkLst>
            <pc:docMk/>
            <pc:sldMk cId="2724427925" sldId="267"/>
            <ac:spMk id="2" creationId="{E88AB3CD-5C22-C70B-C7D6-4207BCAED024}"/>
          </ac:spMkLst>
        </pc:spChg>
        <pc:spChg chg="del">
          <ac:chgData name="Daniel Price" userId="e3f13be8-4202-49bb-a995-da02ce46f10c" providerId="ADAL" clId="{C1327C7E-A753-4C8E-A8AE-C2B2BC42F545}" dt="2023-03-30T17:55:15.992" v="2579"/>
          <ac:spMkLst>
            <pc:docMk/>
            <pc:sldMk cId="2724427925" sldId="267"/>
            <ac:spMk id="3" creationId="{68390285-20AF-3351-2DDD-D1D14322C4F5}"/>
          </ac:spMkLst>
        </pc:spChg>
        <pc:spChg chg="add del mod">
          <ac:chgData name="Daniel Price" userId="e3f13be8-4202-49bb-a995-da02ce46f10c" providerId="ADAL" clId="{C1327C7E-A753-4C8E-A8AE-C2B2BC42F545}" dt="2023-03-30T17:56:04.815" v="2583" actId="478"/>
          <ac:spMkLst>
            <pc:docMk/>
            <pc:sldMk cId="2724427925" sldId="267"/>
            <ac:spMk id="6" creationId="{C0862EDD-1B2F-79AF-CE14-9B33962969D9}"/>
          </ac:spMkLst>
        </pc:spChg>
        <pc:spChg chg="add mod">
          <ac:chgData name="Daniel Price" userId="e3f13be8-4202-49bb-a995-da02ce46f10c" providerId="ADAL" clId="{C1327C7E-A753-4C8E-A8AE-C2B2BC42F545}" dt="2023-03-30T18:07:14.717" v="3445" actId="1076"/>
          <ac:spMkLst>
            <pc:docMk/>
            <pc:sldMk cId="2724427925" sldId="267"/>
            <ac:spMk id="7" creationId="{8BC78FC3-D288-452B-DBEC-913083085976}"/>
          </ac:spMkLst>
        </pc:spChg>
        <pc:picChg chg="add del mod">
          <ac:chgData name="Daniel Price" userId="e3f13be8-4202-49bb-a995-da02ce46f10c" providerId="ADAL" clId="{C1327C7E-A753-4C8E-A8AE-C2B2BC42F545}" dt="2023-03-30T17:59:16.906" v="2837" actId="1076"/>
          <ac:picMkLst>
            <pc:docMk/>
            <pc:sldMk cId="2724427925" sldId="267"/>
            <ac:picMk id="4" creationId="{38F84387-4629-DC08-21CA-25035485746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69D1E-9D17-08C8-D84B-1495D35062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88E184-8DA2-044D-B315-9DDD7D0DB1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3402B-E35C-FF48-C3D7-E491A2583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F76CF-1E71-49D1-900A-475D87FA3AD4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10B663-6C9A-3573-0878-0D850338E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566839-291A-57C2-979D-CA1A32F87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5914-7191-4029-AB03-1090D503D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494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7E7B2-D359-FD1D-CA75-B8F110122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A05EDB-795A-BCDE-D7FE-487FF4AB1D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639D7F-8DF0-17AE-E8C3-7A8C66D0D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F76CF-1E71-49D1-900A-475D87FA3AD4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D6FD71-A69F-56BA-B6A4-7E75E62FC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88C506-1B8C-4044-C406-39050A8DD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5914-7191-4029-AB03-1090D503D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067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032E99-91CD-9E23-CB10-11E06861EF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87C95E-71C9-46F0-B041-494EEF0D61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F138AF-6963-F443-E761-AA9ECD01A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F76CF-1E71-49D1-900A-475D87FA3AD4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1F47C3-9F87-F50C-09A2-D451181C2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47A62E-44B4-9B08-6ABE-721666C1D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5914-7191-4029-AB03-1090D503D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932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50F9E-C383-F45A-D6D5-EF4EA166F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7C9E4D-AB8C-3503-123C-11F81AA124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35B078-EB0C-3A30-2F99-E254B9071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F76CF-1E71-49D1-900A-475D87FA3AD4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270EC0-4093-6369-5E13-DAD804D3B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7D9AF9-6F09-DD77-B11C-F69F37A31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5914-7191-4029-AB03-1090D503D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111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E8B39-2D46-3172-DB19-6AD437890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829C43-8BEA-3881-B972-B1344C3008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B4812D-FB1C-B1F1-F53B-62C493DD3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F76CF-1E71-49D1-900A-475D87FA3AD4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F9BA80-C232-8495-E641-E99F93DFE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C81A98-105E-11C5-FE51-F3CFEA2CD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5914-7191-4029-AB03-1090D503D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370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4B15B-B92C-2CDE-CBB4-2960733CF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3CEFCD-983D-9913-EF9D-9431EA2630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02894D-BA14-CD27-CC21-4EFFB86BA1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56EBB2-1DC6-B8DB-4723-A5BF02768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F76CF-1E71-49D1-900A-475D87FA3AD4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33CA55-1133-5E01-9535-ACEB15F02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38197A-EBF0-6B01-7B3F-85A70BB92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5914-7191-4029-AB03-1090D503D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650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46E40-41D3-51E4-24A5-73DDC5752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37C039-AA06-51DE-1AC2-10EEE6FCEC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244956-CDD5-11E5-029A-448D520436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9EABCD-2FC6-2225-2B71-42E599707C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80A91C-1B0D-EE19-0DF2-BFE7D61852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D4DF10-DAE2-9E2B-06F1-1D7A5F57F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F76CF-1E71-49D1-900A-475D87FA3AD4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E85DCC-C08E-6C91-E46E-44DC7F0D6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69E5A2-18A0-0B51-6188-47D233BA0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5914-7191-4029-AB03-1090D503D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036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998DC-33B8-3C04-995E-DEE634EE8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42F274-F7D8-0734-2C6F-3C2F2616E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F76CF-1E71-49D1-900A-475D87FA3AD4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8363A8-A08D-385C-FADE-D9274DB50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C4EB79-5DC5-3DCD-F7DD-7699C6211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5914-7191-4029-AB03-1090D503D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670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4950C2-4853-0370-17C5-49585CFFD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F76CF-1E71-49D1-900A-475D87FA3AD4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0A9B0C-DABD-5C92-16C9-13E65F3B6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107CCA-3BC9-1CB8-EF0A-162060064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5914-7191-4029-AB03-1090D503D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282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8245F-FC2D-EDEE-EA33-9BEFB2628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433D5-E761-1CDC-18DB-7CE9493225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C6F8C7-DF42-2220-118E-1D462404D2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A84EA8-F34A-B434-F0CF-AA27F2415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F76CF-1E71-49D1-900A-475D87FA3AD4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921D0A-3790-A55F-533F-D2F7A06DF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494866-E71B-1550-C863-9A40A61CE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5914-7191-4029-AB03-1090D503D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615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25671-CBA8-6478-584F-489C87CF4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C9DEB7-AC52-4441-C777-B17BAE3410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678230-84DA-E489-1EB9-15E33A252A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742321-2028-B0E6-A1F2-B5A67E80B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F76CF-1E71-49D1-900A-475D87FA3AD4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AC74AA-13CC-AEEF-0E7D-10A8116B9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C073F9-0941-9B57-B3F1-1954E0704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5914-7191-4029-AB03-1090D503D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267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CB216D-7579-DC83-1070-BCC8E72CB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C77929-BFC0-7C2C-9BD9-5EE19E4491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EBF9C7-DB06-5C1C-EF9C-0CCFC5A9DE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F76CF-1E71-49D1-900A-475D87FA3AD4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AED9D2-70B1-9584-22D6-4184BD1ECA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51CE8C-707F-331E-2AA6-6A356250AD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15914-7191-4029-AB03-1090D503D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155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shepardhealth.limsabc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ixabay.com/en/browsers-internet-web-design-1273344/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ADD6C35-4B10-4BFC-BAD6-56B49A790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060710-DFB6-FAD9-4021-0C0E0D72D6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2" y="3777859"/>
            <a:ext cx="5946579" cy="1514185"/>
          </a:xfrm>
        </p:spPr>
        <p:txBody>
          <a:bodyPr anchor="t">
            <a:normAutofit/>
          </a:bodyPr>
          <a:lstStyle/>
          <a:p>
            <a:pPr algn="l"/>
            <a:r>
              <a:rPr lang="en-US" sz="4000" dirty="0">
                <a:solidFill>
                  <a:schemeClr val="tx2"/>
                </a:solidFill>
              </a:rPr>
              <a:t>LIMSABC Quick User Guide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2AFDD1C-2418-460A-B0D3-EEF55EC82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866957" y="2290257"/>
            <a:ext cx="5324737" cy="4559213"/>
            <a:chOff x="6852124" y="2290257"/>
            <a:chExt cx="5330118" cy="4559213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F1D9B44-43EB-4833-B924-356EBE6D25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52124" y="2290257"/>
              <a:ext cx="5330118" cy="4559213"/>
            </a:xfrm>
            <a:custGeom>
              <a:avLst/>
              <a:gdLst>
                <a:gd name="connsiteX0" fmla="*/ 3444904 w 5330118"/>
                <a:gd name="connsiteY0" fmla="*/ 220 h 4559213"/>
                <a:gd name="connsiteX1" fmla="*/ 3769380 w 5330118"/>
                <a:gd name="connsiteY1" fmla="*/ 20786 h 4559213"/>
                <a:gd name="connsiteX2" fmla="*/ 4399652 w 5330118"/>
                <a:gd name="connsiteY2" fmla="*/ 157746 h 4559213"/>
                <a:gd name="connsiteX3" fmla="*/ 4978946 w 5330118"/>
                <a:gd name="connsiteY3" fmla="*/ 421156 h 4559213"/>
                <a:gd name="connsiteX4" fmla="*/ 5239909 w 5330118"/>
                <a:gd name="connsiteY4" fmla="*/ 596177 h 4559213"/>
                <a:gd name="connsiteX5" fmla="*/ 5330118 w 5330118"/>
                <a:gd name="connsiteY5" fmla="*/ 672101 h 4559213"/>
                <a:gd name="connsiteX6" fmla="*/ 5330118 w 5330118"/>
                <a:gd name="connsiteY6" fmla="*/ 817108 h 4559213"/>
                <a:gd name="connsiteX7" fmla="*/ 5165156 w 5330118"/>
                <a:gd name="connsiteY7" fmla="*/ 689392 h 4559213"/>
                <a:gd name="connsiteX8" fmla="*/ 4907074 w 5330118"/>
                <a:gd name="connsiteY8" fmla="*/ 537310 h 4559213"/>
                <a:gd name="connsiteX9" fmla="*/ 4344130 w 5330118"/>
                <a:gd name="connsiteY9" fmla="*/ 331280 h 4559213"/>
                <a:gd name="connsiteX10" fmla="*/ 3749396 w 5330118"/>
                <a:gd name="connsiteY10" fmla="*/ 251913 h 4559213"/>
                <a:gd name="connsiteX11" fmla="*/ 3153752 w 5330118"/>
                <a:gd name="connsiteY11" fmla="*/ 282158 h 4559213"/>
                <a:gd name="connsiteX12" fmla="*/ 2861381 w 5330118"/>
                <a:gd name="connsiteY12" fmla="*/ 336106 h 4559213"/>
                <a:gd name="connsiteX13" fmla="*/ 2574686 w 5330118"/>
                <a:gd name="connsiteY13" fmla="*/ 413220 h 4559213"/>
                <a:gd name="connsiteX14" fmla="*/ 2294918 w 5330118"/>
                <a:gd name="connsiteY14" fmla="*/ 511569 h 4559213"/>
                <a:gd name="connsiteX15" fmla="*/ 2023438 w 5330118"/>
                <a:gd name="connsiteY15" fmla="*/ 630404 h 4559213"/>
                <a:gd name="connsiteX16" fmla="*/ 1508751 w 5330118"/>
                <a:gd name="connsiteY16" fmla="*/ 922342 h 4559213"/>
                <a:gd name="connsiteX17" fmla="*/ 1387034 w 5330118"/>
                <a:gd name="connsiteY17" fmla="*/ 1006427 h 4559213"/>
                <a:gd name="connsiteX18" fmla="*/ 1327197 w 5330118"/>
                <a:gd name="connsiteY18" fmla="*/ 1049865 h 4559213"/>
                <a:gd name="connsiteX19" fmla="*/ 1268155 w 5330118"/>
                <a:gd name="connsiteY19" fmla="*/ 1094374 h 4559213"/>
                <a:gd name="connsiteX20" fmla="*/ 1040389 w 5330118"/>
                <a:gd name="connsiteY20" fmla="*/ 1283245 h 4559213"/>
                <a:gd name="connsiteX21" fmla="*/ 633794 w 5330118"/>
                <a:gd name="connsiteY21" fmla="*/ 1711714 h 4559213"/>
                <a:gd name="connsiteX22" fmla="*/ 460415 w 5330118"/>
                <a:gd name="connsiteY22" fmla="*/ 1950670 h 4559213"/>
                <a:gd name="connsiteX23" fmla="*/ 312810 w 5330118"/>
                <a:gd name="connsiteY23" fmla="*/ 2205715 h 4559213"/>
                <a:gd name="connsiteX24" fmla="*/ 280110 w 5330118"/>
                <a:gd name="connsiteY24" fmla="*/ 2271675 h 4559213"/>
                <a:gd name="connsiteX25" fmla="*/ 264214 w 5330118"/>
                <a:gd name="connsiteY25" fmla="*/ 2304923 h 4559213"/>
                <a:gd name="connsiteX26" fmla="*/ 249113 w 5330118"/>
                <a:gd name="connsiteY26" fmla="*/ 2338492 h 4559213"/>
                <a:gd name="connsiteX27" fmla="*/ 220272 w 5330118"/>
                <a:gd name="connsiteY27" fmla="*/ 2406168 h 4559213"/>
                <a:gd name="connsiteX28" fmla="*/ 193250 w 5330118"/>
                <a:gd name="connsiteY28" fmla="*/ 2474595 h 4559213"/>
                <a:gd name="connsiteX29" fmla="*/ 105368 w 5330118"/>
                <a:gd name="connsiteY29" fmla="*/ 2754843 h 4559213"/>
                <a:gd name="connsiteX30" fmla="*/ 34063 w 5330118"/>
                <a:gd name="connsiteY30" fmla="*/ 3335503 h 4559213"/>
                <a:gd name="connsiteX31" fmla="*/ 64038 w 5330118"/>
                <a:gd name="connsiteY31" fmla="*/ 3625404 h 4559213"/>
                <a:gd name="connsiteX32" fmla="*/ 155554 w 5330118"/>
                <a:gd name="connsiteY32" fmla="*/ 3902649 h 4559213"/>
                <a:gd name="connsiteX33" fmla="*/ 187118 w 5330118"/>
                <a:gd name="connsiteY33" fmla="*/ 3968931 h 4559213"/>
                <a:gd name="connsiteX34" fmla="*/ 222202 w 5330118"/>
                <a:gd name="connsiteY34" fmla="*/ 4033711 h 4559213"/>
                <a:gd name="connsiteX35" fmla="*/ 299980 w 5330118"/>
                <a:gd name="connsiteY35" fmla="*/ 4159303 h 4559213"/>
                <a:gd name="connsiteX36" fmla="*/ 385818 w 5330118"/>
                <a:gd name="connsiteY36" fmla="*/ 4280604 h 4559213"/>
                <a:gd name="connsiteX37" fmla="*/ 477786 w 5330118"/>
                <a:gd name="connsiteY37" fmla="*/ 4398474 h 4559213"/>
                <a:gd name="connsiteX38" fmla="*/ 609756 w 5330118"/>
                <a:gd name="connsiteY38" fmla="*/ 4559213 h 4559213"/>
                <a:gd name="connsiteX39" fmla="*/ 480825 w 5330118"/>
                <a:gd name="connsiteY39" fmla="*/ 4559213 h 4559213"/>
                <a:gd name="connsiteX40" fmla="*/ 404211 w 5330118"/>
                <a:gd name="connsiteY40" fmla="*/ 4446629 h 4559213"/>
                <a:gd name="connsiteX41" fmla="*/ 321439 w 5330118"/>
                <a:gd name="connsiteY41" fmla="*/ 4320180 h 4559213"/>
                <a:gd name="connsiteX42" fmla="*/ 242640 w 5330118"/>
                <a:gd name="connsiteY42" fmla="*/ 4190941 h 4559213"/>
                <a:gd name="connsiteX43" fmla="*/ 109909 w 5330118"/>
                <a:gd name="connsiteY43" fmla="*/ 3919809 h 4559213"/>
                <a:gd name="connsiteX44" fmla="*/ 26229 w 5330118"/>
                <a:gd name="connsiteY44" fmla="*/ 3632054 h 4559213"/>
                <a:gd name="connsiteX45" fmla="*/ 0 w 5330118"/>
                <a:gd name="connsiteY45" fmla="*/ 3335503 h 4559213"/>
                <a:gd name="connsiteX46" fmla="*/ 234352 w 5330118"/>
                <a:gd name="connsiteY46" fmla="*/ 2173647 h 4559213"/>
                <a:gd name="connsiteX47" fmla="*/ 360384 w 5330118"/>
                <a:gd name="connsiteY47" fmla="*/ 1898869 h 4559213"/>
                <a:gd name="connsiteX48" fmla="*/ 511282 w 5330118"/>
                <a:gd name="connsiteY48" fmla="*/ 1634172 h 4559213"/>
                <a:gd name="connsiteX49" fmla="*/ 884381 w 5330118"/>
                <a:gd name="connsiteY49" fmla="*/ 1143281 h 4559213"/>
                <a:gd name="connsiteX50" fmla="*/ 1104768 w 5330118"/>
                <a:gd name="connsiteY50" fmla="*/ 921806 h 4559213"/>
                <a:gd name="connsiteX51" fmla="*/ 1163128 w 5330118"/>
                <a:gd name="connsiteY51" fmla="*/ 869254 h 4559213"/>
                <a:gd name="connsiteX52" fmla="*/ 1222624 w 5330118"/>
                <a:gd name="connsiteY52" fmla="*/ 817773 h 4559213"/>
                <a:gd name="connsiteX53" fmla="*/ 1345591 w 5330118"/>
                <a:gd name="connsiteY53" fmla="*/ 718886 h 4559213"/>
                <a:gd name="connsiteX54" fmla="*/ 1883100 w 5330118"/>
                <a:gd name="connsiteY54" fmla="*/ 378362 h 4559213"/>
                <a:gd name="connsiteX55" fmla="*/ 3118895 w 5330118"/>
                <a:gd name="connsiteY55" fmla="*/ 13600 h 4559213"/>
                <a:gd name="connsiteX56" fmla="*/ 3444904 w 5330118"/>
                <a:gd name="connsiteY56" fmla="*/ 220 h 4559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5330118" h="4559213">
                  <a:moveTo>
                    <a:pt x="3444904" y="220"/>
                  </a:moveTo>
                  <a:cubicBezTo>
                    <a:pt x="3553706" y="1507"/>
                    <a:pt x="3662253" y="8452"/>
                    <a:pt x="3769380" y="20786"/>
                  </a:cubicBezTo>
                  <a:cubicBezTo>
                    <a:pt x="3983974" y="45668"/>
                    <a:pt x="4196072" y="90499"/>
                    <a:pt x="4399652" y="157746"/>
                  </a:cubicBezTo>
                  <a:cubicBezTo>
                    <a:pt x="4603235" y="224778"/>
                    <a:pt x="4797732" y="313798"/>
                    <a:pt x="4978946" y="421156"/>
                  </a:cubicBezTo>
                  <a:cubicBezTo>
                    <a:pt x="5069496" y="474943"/>
                    <a:pt x="5156611" y="533449"/>
                    <a:pt x="5239909" y="596177"/>
                  </a:cubicBezTo>
                  <a:lnTo>
                    <a:pt x="5330118" y="672101"/>
                  </a:lnTo>
                  <a:lnTo>
                    <a:pt x="5330118" y="817108"/>
                  </a:lnTo>
                  <a:lnTo>
                    <a:pt x="5165156" y="689392"/>
                  </a:lnTo>
                  <a:cubicBezTo>
                    <a:pt x="5082384" y="633729"/>
                    <a:pt x="4996431" y="582355"/>
                    <a:pt x="4907074" y="537310"/>
                  </a:cubicBezTo>
                  <a:cubicBezTo>
                    <a:pt x="4728926" y="446145"/>
                    <a:pt x="4538970" y="377933"/>
                    <a:pt x="4344130" y="331280"/>
                  </a:cubicBezTo>
                  <a:cubicBezTo>
                    <a:pt x="4149292" y="284518"/>
                    <a:pt x="3949571" y="258885"/>
                    <a:pt x="3749396" y="251913"/>
                  </a:cubicBezTo>
                  <a:cubicBezTo>
                    <a:pt x="3548993" y="243976"/>
                    <a:pt x="3350636" y="254701"/>
                    <a:pt x="3153752" y="282158"/>
                  </a:cubicBezTo>
                  <a:cubicBezTo>
                    <a:pt x="3055539" y="296422"/>
                    <a:pt x="2957892" y="314119"/>
                    <a:pt x="2861381" y="336106"/>
                  </a:cubicBezTo>
                  <a:cubicBezTo>
                    <a:pt x="2764870" y="358414"/>
                    <a:pt x="2669154" y="383833"/>
                    <a:pt x="2574686" y="413220"/>
                  </a:cubicBezTo>
                  <a:cubicBezTo>
                    <a:pt x="2480219" y="442499"/>
                    <a:pt x="2386888" y="475318"/>
                    <a:pt x="2294918" y="511569"/>
                  </a:cubicBezTo>
                  <a:cubicBezTo>
                    <a:pt x="2203063" y="547928"/>
                    <a:pt x="2112455" y="587610"/>
                    <a:pt x="2023438" y="630404"/>
                  </a:cubicBezTo>
                  <a:cubicBezTo>
                    <a:pt x="1845404" y="715883"/>
                    <a:pt x="1673274" y="813375"/>
                    <a:pt x="1508751" y="922342"/>
                  </a:cubicBezTo>
                  <a:cubicBezTo>
                    <a:pt x="1467763" y="949692"/>
                    <a:pt x="1426887" y="977470"/>
                    <a:pt x="1387034" y="1006427"/>
                  </a:cubicBezTo>
                  <a:cubicBezTo>
                    <a:pt x="1366824" y="1020585"/>
                    <a:pt x="1347067" y="1035279"/>
                    <a:pt x="1327197" y="1049865"/>
                  </a:cubicBezTo>
                  <a:cubicBezTo>
                    <a:pt x="1307213" y="1064343"/>
                    <a:pt x="1287571" y="1079252"/>
                    <a:pt x="1268155" y="1094374"/>
                  </a:cubicBezTo>
                  <a:cubicBezTo>
                    <a:pt x="1190152" y="1154757"/>
                    <a:pt x="1113851" y="1217392"/>
                    <a:pt x="1040389" y="1283245"/>
                  </a:cubicBezTo>
                  <a:cubicBezTo>
                    <a:pt x="893125" y="1414521"/>
                    <a:pt x="756533" y="1557701"/>
                    <a:pt x="633794" y="1711714"/>
                  </a:cubicBezTo>
                  <a:cubicBezTo>
                    <a:pt x="572480" y="1788721"/>
                    <a:pt x="514461" y="1868409"/>
                    <a:pt x="460415" y="1950670"/>
                  </a:cubicBezTo>
                  <a:cubicBezTo>
                    <a:pt x="407277" y="2033362"/>
                    <a:pt x="357091" y="2118091"/>
                    <a:pt x="312810" y="2205715"/>
                  </a:cubicBezTo>
                  <a:cubicBezTo>
                    <a:pt x="301342" y="2227488"/>
                    <a:pt x="290669" y="2249581"/>
                    <a:pt x="280110" y="2271675"/>
                  </a:cubicBezTo>
                  <a:lnTo>
                    <a:pt x="264214" y="2304923"/>
                  </a:lnTo>
                  <a:lnTo>
                    <a:pt x="249113" y="2338492"/>
                  </a:lnTo>
                  <a:cubicBezTo>
                    <a:pt x="239234" y="2360908"/>
                    <a:pt x="229243" y="2383324"/>
                    <a:pt x="220272" y="2406168"/>
                  </a:cubicBezTo>
                  <a:cubicBezTo>
                    <a:pt x="211302" y="2429012"/>
                    <a:pt x="201425" y="2451536"/>
                    <a:pt x="193250" y="2474595"/>
                  </a:cubicBezTo>
                  <a:cubicBezTo>
                    <a:pt x="158279" y="2566187"/>
                    <a:pt x="128643" y="2659711"/>
                    <a:pt x="105368" y="2754843"/>
                  </a:cubicBezTo>
                  <a:cubicBezTo>
                    <a:pt x="58134" y="2944678"/>
                    <a:pt x="33950" y="3140091"/>
                    <a:pt x="34063" y="3335503"/>
                  </a:cubicBezTo>
                  <a:cubicBezTo>
                    <a:pt x="34630" y="3432888"/>
                    <a:pt x="44282" y="3530058"/>
                    <a:pt x="64038" y="3625404"/>
                  </a:cubicBezTo>
                  <a:cubicBezTo>
                    <a:pt x="84817" y="3720536"/>
                    <a:pt x="114905" y="3813631"/>
                    <a:pt x="155554" y="3902649"/>
                  </a:cubicBezTo>
                  <a:cubicBezTo>
                    <a:pt x="165205" y="3925066"/>
                    <a:pt x="176446" y="3946945"/>
                    <a:pt x="187118" y="3968931"/>
                  </a:cubicBezTo>
                  <a:cubicBezTo>
                    <a:pt x="198700" y="3990597"/>
                    <a:pt x="209713" y="4012475"/>
                    <a:pt x="222202" y="4033711"/>
                  </a:cubicBezTo>
                  <a:cubicBezTo>
                    <a:pt x="246047" y="4076612"/>
                    <a:pt x="272615" y="4118225"/>
                    <a:pt x="299980" y="4159303"/>
                  </a:cubicBezTo>
                  <a:cubicBezTo>
                    <a:pt x="327230" y="4200488"/>
                    <a:pt x="356410" y="4240599"/>
                    <a:pt x="385818" y="4280604"/>
                  </a:cubicBezTo>
                  <a:cubicBezTo>
                    <a:pt x="415679" y="4320287"/>
                    <a:pt x="446676" y="4359434"/>
                    <a:pt x="477786" y="4398474"/>
                  </a:cubicBezTo>
                  <a:lnTo>
                    <a:pt x="609756" y="4559213"/>
                  </a:lnTo>
                  <a:lnTo>
                    <a:pt x="480825" y="4559213"/>
                  </a:lnTo>
                  <a:lnTo>
                    <a:pt x="404211" y="4446629"/>
                  </a:lnTo>
                  <a:cubicBezTo>
                    <a:pt x="376166" y="4404802"/>
                    <a:pt x="348461" y="4362759"/>
                    <a:pt x="321439" y="4320180"/>
                  </a:cubicBezTo>
                  <a:cubicBezTo>
                    <a:pt x="294415" y="4277601"/>
                    <a:pt x="267619" y="4234915"/>
                    <a:pt x="242640" y="4190941"/>
                  </a:cubicBezTo>
                  <a:cubicBezTo>
                    <a:pt x="192568" y="4103424"/>
                    <a:pt x="146584" y="4013334"/>
                    <a:pt x="109909" y="3919809"/>
                  </a:cubicBezTo>
                  <a:cubicBezTo>
                    <a:pt x="72554" y="3826608"/>
                    <a:pt x="44850" y="3729975"/>
                    <a:pt x="26229" y="3632054"/>
                  </a:cubicBezTo>
                  <a:cubicBezTo>
                    <a:pt x="8403" y="3534134"/>
                    <a:pt x="0" y="3434711"/>
                    <a:pt x="0" y="3335503"/>
                  </a:cubicBezTo>
                  <a:cubicBezTo>
                    <a:pt x="1476" y="2939959"/>
                    <a:pt x="82433" y="2545488"/>
                    <a:pt x="234352" y="2173647"/>
                  </a:cubicBezTo>
                  <a:cubicBezTo>
                    <a:pt x="272502" y="2080767"/>
                    <a:pt x="313831" y="1988745"/>
                    <a:pt x="360384" y="1898869"/>
                  </a:cubicBezTo>
                  <a:cubicBezTo>
                    <a:pt x="406255" y="1808669"/>
                    <a:pt x="456781" y="1720402"/>
                    <a:pt x="511282" y="1634172"/>
                  </a:cubicBezTo>
                  <a:cubicBezTo>
                    <a:pt x="620396" y="1461818"/>
                    <a:pt x="744951" y="1296973"/>
                    <a:pt x="884381" y="1143281"/>
                  </a:cubicBezTo>
                  <a:cubicBezTo>
                    <a:pt x="954438" y="1066703"/>
                    <a:pt x="1027559" y="992378"/>
                    <a:pt x="1104768" y="921806"/>
                  </a:cubicBezTo>
                  <a:cubicBezTo>
                    <a:pt x="1123956" y="904003"/>
                    <a:pt x="1143258" y="886414"/>
                    <a:pt x="1163128" y="869254"/>
                  </a:cubicBezTo>
                  <a:cubicBezTo>
                    <a:pt x="1182885" y="851985"/>
                    <a:pt x="1202300" y="834396"/>
                    <a:pt x="1222624" y="817773"/>
                  </a:cubicBezTo>
                  <a:cubicBezTo>
                    <a:pt x="1262819" y="783988"/>
                    <a:pt x="1304034" y="751277"/>
                    <a:pt x="1345591" y="718886"/>
                  </a:cubicBezTo>
                  <a:cubicBezTo>
                    <a:pt x="1512612" y="590184"/>
                    <a:pt x="1693030" y="476176"/>
                    <a:pt x="1883100" y="378362"/>
                  </a:cubicBezTo>
                  <a:cubicBezTo>
                    <a:pt x="2263126" y="182628"/>
                    <a:pt x="2685504" y="54677"/>
                    <a:pt x="3118895" y="13600"/>
                  </a:cubicBezTo>
                  <a:cubicBezTo>
                    <a:pt x="3227044" y="3304"/>
                    <a:pt x="3336102" y="-1067"/>
                    <a:pt x="3444904" y="22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32CECE0-15B8-4DAB-B839-B0082C6FFC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74598" y="2512952"/>
              <a:ext cx="5307644" cy="4336518"/>
            </a:xfrm>
            <a:custGeom>
              <a:avLst/>
              <a:gdLst>
                <a:gd name="connsiteX0" fmla="*/ 5307644 w 5307644"/>
                <a:gd name="connsiteY0" fmla="*/ 4310537 h 4336518"/>
                <a:gd name="connsiteX1" fmla="*/ 5307644 w 5307644"/>
                <a:gd name="connsiteY1" fmla="*/ 4336518 h 4336518"/>
                <a:gd name="connsiteX2" fmla="*/ 5271469 w 5307644"/>
                <a:gd name="connsiteY2" fmla="*/ 4336518 h 4336518"/>
                <a:gd name="connsiteX3" fmla="*/ 3433280 w 5307644"/>
                <a:gd name="connsiteY3" fmla="*/ 1379 h 4336518"/>
                <a:gd name="connsiteX4" fmla="*/ 3739290 w 5307644"/>
                <a:gd name="connsiteY4" fmla="*/ 5668 h 4336518"/>
                <a:gd name="connsiteX5" fmla="*/ 4345494 w 5307644"/>
                <a:gd name="connsiteY5" fmla="*/ 94581 h 4336518"/>
                <a:gd name="connsiteX6" fmla="*/ 4922289 w 5307644"/>
                <a:gd name="connsiteY6" fmla="*/ 300933 h 4336518"/>
                <a:gd name="connsiteX7" fmla="*/ 5188801 w 5307644"/>
                <a:gd name="connsiteY7" fmla="*/ 449771 h 4336518"/>
                <a:gd name="connsiteX8" fmla="*/ 5307644 w 5307644"/>
                <a:gd name="connsiteY8" fmla="*/ 531018 h 4336518"/>
                <a:gd name="connsiteX9" fmla="*/ 5307644 w 5307644"/>
                <a:gd name="connsiteY9" fmla="*/ 868543 h 4336518"/>
                <a:gd name="connsiteX10" fmla="*/ 5256558 w 5307644"/>
                <a:gd name="connsiteY10" fmla="*/ 823998 h 4336518"/>
                <a:gd name="connsiteX11" fmla="*/ 4794554 w 5307644"/>
                <a:gd name="connsiteY11" fmla="*/ 538923 h 4336518"/>
                <a:gd name="connsiteX12" fmla="*/ 4274643 w 5307644"/>
                <a:gd name="connsiteY12" fmla="*/ 359921 h 4336518"/>
                <a:gd name="connsiteX13" fmla="*/ 3722940 w 5307644"/>
                <a:gd name="connsiteY13" fmla="*/ 285703 h 4336518"/>
                <a:gd name="connsiteX14" fmla="*/ 3163858 w 5307644"/>
                <a:gd name="connsiteY14" fmla="*/ 304579 h 4336518"/>
                <a:gd name="connsiteX15" fmla="*/ 2615108 w 5307644"/>
                <a:gd name="connsiteY15" fmla="*/ 413546 h 4336518"/>
                <a:gd name="connsiteX16" fmla="*/ 2090201 w 5307644"/>
                <a:gd name="connsiteY16" fmla="*/ 603167 h 4336518"/>
                <a:gd name="connsiteX17" fmla="*/ 1152228 w 5307644"/>
                <a:gd name="connsiteY17" fmla="*/ 1185758 h 4336518"/>
                <a:gd name="connsiteX18" fmla="*/ 768796 w 5307644"/>
                <a:gd name="connsiteY18" fmla="*/ 1574544 h 4336518"/>
                <a:gd name="connsiteX19" fmla="*/ 465637 w 5307644"/>
                <a:gd name="connsiteY19" fmla="*/ 2021033 h 4336518"/>
                <a:gd name="connsiteX20" fmla="*/ 259898 w 5307644"/>
                <a:gd name="connsiteY20" fmla="*/ 2514605 h 4336518"/>
                <a:gd name="connsiteX21" fmla="*/ 185075 w 5307644"/>
                <a:gd name="connsiteY21" fmla="*/ 3040781 h 4336518"/>
                <a:gd name="connsiteX22" fmla="*/ 216639 w 5307644"/>
                <a:gd name="connsiteY22" fmla="*/ 3298400 h 4336518"/>
                <a:gd name="connsiteX23" fmla="*/ 309857 w 5307644"/>
                <a:gd name="connsiteY23" fmla="*/ 3539393 h 4336518"/>
                <a:gd name="connsiteX24" fmla="*/ 374918 w 5307644"/>
                <a:gd name="connsiteY24" fmla="*/ 3652866 h 4336518"/>
                <a:gd name="connsiteX25" fmla="*/ 449628 w 5307644"/>
                <a:gd name="connsiteY25" fmla="*/ 3762691 h 4336518"/>
                <a:gd name="connsiteX26" fmla="*/ 622212 w 5307644"/>
                <a:gd name="connsiteY26" fmla="*/ 3974942 h 4336518"/>
                <a:gd name="connsiteX27" fmla="*/ 808989 w 5307644"/>
                <a:gd name="connsiteY27" fmla="*/ 4188802 h 4336518"/>
                <a:gd name="connsiteX28" fmla="*/ 901868 w 5307644"/>
                <a:gd name="connsiteY28" fmla="*/ 4300450 h 4336518"/>
                <a:gd name="connsiteX29" fmla="*/ 931233 w 5307644"/>
                <a:gd name="connsiteY29" fmla="*/ 4336518 h 4336518"/>
                <a:gd name="connsiteX30" fmla="*/ 512426 w 5307644"/>
                <a:gd name="connsiteY30" fmla="*/ 4336518 h 4336518"/>
                <a:gd name="connsiteX31" fmla="*/ 379799 w 5307644"/>
                <a:gd name="connsiteY31" fmla="*/ 4138930 h 4336518"/>
                <a:gd name="connsiteX32" fmla="*/ 226177 w 5307644"/>
                <a:gd name="connsiteY32" fmla="*/ 3891071 h 4336518"/>
                <a:gd name="connsiteX33" fmla="*/ 156916 w 5307644"/>
                <a:gd name="connsiteY33" fmla="*/ 3759688 h 4336518"/>
                <a:gd name="connsiteX34" fmla="*/ 98101 w 5307644"/>
                <a:gd name="connsiteY34" fmla="*/ 3622191 h 4336518"/>
                <a:gd name="connsiteX35" fmla="*/ 53025 w 5307644"/>
                <a:gd name="connsiteY35" fmla="*/ 3479547 h 4336518"/>
                <a:gd name="connsiteX36" fmla="*/ 36221 w 5307644"/>
                <a:gd name="connsiteY36" fmla="*/ 3406831 h 4336518"/>
                <a:gd name="connsiteX37" fmla="*/ 28841 w 5307644"/>
                <a:gd name="connsiteY37" fmla="*/ 3370365 h 4336518"/>
                <a:gd name="connsiteX38" fmla="*/ 22709 w 5307644"/>
                <a:gd name="connsiteY38" fmla="*/ 3333792 h 4336518"/>
                <a:gd name="connsiteX39" fmla="*/ 0 w 5307644"/>
                <a:gd name="connsiteY39" fmla="*/ 3040781 h 4336518"/>
                <a:gd name="connsiteX40" fmla="*/ 63017 w 5307644"/>
                <a:gd name="connsiteY40" fmla="*/ 2469880 h 4336518"/>
                <a:gd name="connsiteX41" fmla="*/ 252405 w 5307644"/>
                <a:gd name="connsiteY41" fmla="*/ 1922897 h 4336518"/>
                <a:gd name="connsiteX42" fmla="*/ 962499 w 5307644"/>
                <a:gd name="connsiteY42" fmla="*/ 993992 h 4336518"/>
                <a:gd name="connsiteX43" fmla="*/ 1433359 w 5307644"/>
                <a:gd name="connsiteY43" fmla="*/ 630088 h 4336518"/>
                <a:gd name="connsiteX44" fmla="*/ 1959628 w 5307644"/>
                <a:gd name="connsiteY44" fmla="*/ 341151 h 4336518"/>
                <a:gd name="connsiteX45" fmla="*/ 3127865 w 5307644"/>
                <a:gd name="connsiteY45" fmla="*/ 22508 h 4336518"/>
                <a:gd name="connsiteX46" fmla="*/ 3433280 w 5307644"/>
                <a:gd name="connsiteY46" fmla="*/ 1379 h 4336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5307644" h="4336518">
                  <a:moveTo>
                    <a:pt x="5307644" y="4310537"/>
                  </a:moveTo>
                  <a:lnTo>
                    <a:pt x="5307644" y="4336518"/>
                  </a:lnTo>
                  <a:lnTo>
                    <a:pt x="5271469" y="4336518"/>
                  </a:lnTo>
                  <a:close/>
                  <a:moveTo>
                    <a:pt x="3433280" y="1379"/>
                  </a:moveTo>
                  <a:cubicBezTo>
                    <a:pt x="3535397" y="-1410"/>
                    <a:pt x="3637614" y="38"/>
                    <a:pt x="3739290" y="5668"/>
                  </a:cubicBezTo>
                  <a:cubicBezTo>
                    <a:pt x="3942986" y="17360"/>
                    <a:pt x="4146567" y="45995"/>
                    <a:pt x="4345494" y="94581"/>
                  </a:cubicBezTo>
                  <a:cubicBezTo>
                    <a:pt x="4544420" y="143059"/>
                    <a:pt x="4738691" y="211700"/>
                    <a:pt x="4922289" y="300933"/>
                  </a:cubicBezTo>
                  <a:cubicBezTo>
                    <a:pt x="5013975" y="345550"/>
                    <a:pt x="5103219" y="395127"/>
                    <a:pt x="5188801" y="449771"/>
                  </a:cubicBezTo>
                  <a:lnTo>
                    <a:pt x="5307644" y="531018"/>
                  </a:lnTo>
                  <a:lnTo>
                    <a:pt x="5307644" y="868543"/>
                  </a:lnTo>
                  <a:lnTo>
                    <a:pt x="5256558" y="823998"/>
                  </a:lnTo>
                  <a:cubicBezTo>
                    <a:pt x="5114289" y="712993"/>
                    <a:pt x="4959758" y="616466"/>
                    <a:pt x="4794554" y="538923"/>
                  </a:cubicBezTo>
                  <a:cubicBezTo>
                    <a:pt x="4629462" y="461166"/>
                    <a:pt x="4454722" y="401534"/>
                    <a:pt x="4274643" y="359921"/>
                  </a:cubicBezTo>
                  <a:cubicBezTo>
                    <a:pt x="4094566" y="318200"/>
                    <a:pt x="3909491" y="294176"/>
                    <a:pt x="3722940" y="285703"/>
                  </a:cubicBezTo>
                  <a:cubicBezTo>
                    <a:pt x="3536050" y="276800"/>
                    <a:pt x="3349387" y="282700"/>
                    <a:pt x="3163858" y="304579"/>
                  </a:cubicBezTo>
                  <a:cubicBezTo>
                    <a:pt x="2978444" y="326565"/>
                    <a:pt x="2794732" y="363353"/>
                    <a:pt x="2615108" y="413546"/>
                  </a:cubicBezTo>
                  <a:cubicBezTo>
                    <a:pt x="2435370" y="463526"/>
                    <a:pt x="2260060" y="528198"/>
                    <a:pt x="2090201" y="603167"/>
                  </a:cubicBezTo>
                  <a:cubicBezTo>
                    <a:pt x="1749461" y="751496"/>
                    <a:pt x="1431316" y="948195"/>
                    <a:pt x="1152228" y="1185758"/>
                  </a:cubicBezTo>
                  <a:cubicBezTo>
                    <a:pt x="1013139" y="1304915"/>
                    <a:pt x="884268" y="1434903"/>
                    <a:pt x="768796" y="1574544"/>
                  </a:cubicBezTo>
                  <a:cubicBezTo>
                    <a:pt x="653096" y="1713971"/>
                    <a:pt x="551021" y="1863481"/>
                    <a:pt x="465637" y="2021033"/>
                  </a:cubicBezTo>
                  <a:cubicBezTo>
                    <a:pt x="380253" y="2178478"/>
                    <a:pt x="309176" y="2343324"/>
                    <a:pt x="259898" y="2514605"/>
                  </a:cubicBezTo>
                  <a:cubicBezTo>
                    <a:pt x="210508" y="2685457"/>
                    <a:pt x="184960" y="2863065"/>
                    <a:pt x="185075" y="3040781"/>
                  </a:cubicBezTo>
                  <a:cubicBezTo>
                    <a:pt x="186096" y="3128084"/>
                    <a:pt x="195180" y="3214743"/>
                    <a:pt x="216639" y="3298400"/>
                  </a:cubicBezTo>
                  <a:cubicBezTo>
                    <a:pt x="237759" y="3382163"/>
                    <a:pt x="270572" y="3462280"/>
                    <a:pt x="309857" y="3539393"/>
                  </a:cubicBezTo>
                  <a:cubicBezTo>
                    <a:pt x="329727" y="3577897"/>
                    <a:pt x="351755" y="3615649"/>
                    <a:pt x="374918" y="3652866"/>
                  </a:cubicBezTo>
                  <a:cubicBezTo>
                    <a:pt x="398420" y="3689974"/>
                    <a:pt x="423514" y="3726548"/>
                    <a:pt x="449628" y="3762691"/>
                  </a:cubicBezTo>
                  <a:cubicBezTo>
                    <a:pt x="502539" y="3834764"/>
                    <a:pt x="561354" y="3904692"/>
                    <a:pt x="622212" y="3974942"/>
                  </a:cubicBezTo>
                  <a:cubicBezTo>
                    <a:pt x="683071" y="4045299"/>
                    <a:pt x="746655" y="4115657"/>
                    <a:pt x="808989" y="4188802"/>
                  </a:cubicBezTo>
                  <a:cubicBezTo>
                    <a:pt x="840214" y="4225267"/>
                    <a:pt x="871097" y="4262591"/>
                    <a:pt x="901868" y="4300450"/>
                  </a:cubicBezTo>
                  <a:lnTo>
                    <a:pt x="931233" y="4336518"/>
                  </a:lnTo>
                  <a:lnTo>
                    <a:pt x="512426" y="4336518"/>
                  </a:lnTo>
                  <a:lnTo>
                    <a:pt x="379799" y="4138930"/>
                  </a:lnTo>
                  <a:cubicBezTo>
                    <a:pt x="327002" y="4059028"/>
                    <a:pt x="274886" y="3976765"/>
                    <a:pt x="226177" y="3891071"/>
                  </a:cubicBezTo>
                  <a:cubicBezTo>
                    <a:pt x="201878" y="3848171"/>
                    <a:pt x="178376" y="3804519"/>
                    <a:pt x="156916" y="3759688"/>
                  </a:cubicBezTo>
                  <a:cubicBezTo>
                    <a:pt x="135570" y="3714750"/>
                    <a:pt x="115700" y="3668954"/>
                    <a:pt x="98101" y="3622191"/>
                  </a:cubicBezTo>
                  <a:cubicBezTo>
                    <a:pt x="80842" y="3575323"/>
                    <a:pt x="65514" y="3527810"/>
                    <a:pt x="53025" y="3479547"/>
                  </a:cubicBezTo>
                  <a:cubicBezTo>
                    <a:pt x="47121" y="3455416"/>
                    <a:pt x="41103" y="3431176"/>
                    <a:pt x="36221" y="3406831"/>
                  </a:cubicBezTo>
                  <a:lnTo>
                    <a:pt x="28841" y="3370365"/>
                  </a:lnTo>
                  <a:lnTo>
                    <a:pt x="22709" y="3333792"/>
                  </a:lnTo>
                  <a:cubicBezTo>
                    <a:pt x="6700" y="3236194"/>
                    <a:pt x="0" y="3138058"/>
                    <a:pt x="0" y="3040781"/>
                  </a:cubicBezTo>
                  <a:cubicBezTo>
                    <a:pt x="454" y="2849337"/>
                    <a:pt x="21687" y="2657893"/>
                    <a:pt x="63017" y="2469880"/>
                  </a:cubicBezTo>
                  <a:cubicBezTo>
                    <a:pt x="104233" y="2281976"/>
                    <a:pt x="167362" y="2097718"/>
                    <a:pt x="252405" y="1922897"/>
                  </a:cubicBezTo>
                  <a:cubicBezTo>
                    <a:pt x="423286" y="1573257"/>
                    <a:pt x="670922" y="1260405"/>
                    <a:pt x="962499" y="993992"/>
                  </a:cubicBezTo>
                  <a:cubicBezTo>
                    <a:pt x="1108628" y="860786"/>
                    <a:pt x="1266566" y="739269"/>
                    <a:pt x="1433359" y="630088"/>
                  </a:cubicBezTo>
                  <a:cubicBezTo>
                    <a:pt x="1600380" y="521013"/>
                    <a:pt x="1776144" y="423843"/>
                    <a:pt x="1959628" y="341151"/>
                  </a:cubicBezTo>
                  <a:cubicBezTo>
                    <a:pt x="2327051" y="176950"/>
                    <a:pt x="2722633" y="68411"/>
                    <a:pt x="3127865" y="22508"/>
                  </a:cubicBezTo>
                  <a:cubicBezTo>
                    <a:pt x="3229145" y="11193"/>
                    <a:pt x="3331163" y="4168"/>
                    <a:pt x="3433280" y="137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C5373BF-BD61-4FCF-8ECF-21DFEBE09D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73412" y="2537732"/>
              <a:ext cx="5308830" cy="4311738"/>
            </a:xfrm>
            <a:custGeom>
              <a:avLst/>
              <a:gdLst>
                <a:gd name="connsiteX0" fmla="*/ 5308830 w 5308830"/>
                <a:gd name="connsiteY0" fmla="*/ 4026353 h 4311738"/>
                <a:gd name="connsiteX1" fmla="*/ 5308830 w 5308830"/>
                <a:gd name="connsiteY1" fmla="*/ 4311738 h 4311738"/>
                <a:gd name="connsiteX2" fmla="*/ 4948051 w 5308830"/>
                <a:gd name="connsiteY2" fmla="*/ 4311738 h 4311738"/>
                <a:gd name="connsiteX3" fmla="*/ 5002803 w 5308830"/>
                <a:gd name="connsiteY3" fmla="*/ 4271506 h 4311738"/>
                <a:gd name="connsiteX4" fmla="*/ 5221147 w 5308830"/>
                <a:gd name="connsiteY4" fmla="*/ 4102386 h 4311738"/>
                <a:gd name="connsiteX5" fmla="*/ 3595773 w 5308830"/>
                <a:gd name="connsiteY5" fmla="*/ 0 h 4311738"/>
                <a:gd name="connsiteX6" fmla="*/ 5271266 w 5308830"/>
                <a:gd name="connsiteY6" fmla="*/ 516192 h 4311738"/>
                <a:gd name="connsiteX7" fmla="*/ 5308830 w 5308830"/>
                <a:gd name="connsiteY7" fmla="*/ 546905 h 4311738"/>
                <a:gd name="connsiteX8" fmla="*/ 5308830 w 5308830"/>
                <a:gd name="connsiteY8" fmla="*/ 1314056 h 4311738"/>
                <a:gd name="connsiteX9" fmla="*/ 5241798 w 5308830"/>
                <a:gd name="connsiteY9" fmla="*/ 1229961 h 4311738"/>
                <a:gd name="connsiteX10" fmla="*/ 4547599 w 5308830"/>
                <a:gd name="connsiteY10" fmla="*/ 723841 h 4311738"/>
                <a:gd name="connsiteX11" fmla="*/ 3595773 w 5308830"/>
                <a:gd name="connsiteY11" fmla="*/ 536258 h 4311738"/>
                <a:gd name="connsiteX12" fmla="*/ 2484874 w 5308830"/>
                <a:gd name="connsiteY12" fmla="*/ 738106 h 4311738"/>
                <a:gd name="connsiteX13" fmla="*/ 1497964 w 5308830"/>
                <a:gd name="connsiteY13" fmla="*/ 1292596 h 4311738"/>
                <a:gd name="connsiteX14" fmla="*/ 815348 w 5308830"/>
                <a:gd name="connsiteY14" fmla="*/ 2092157 h 4311738"/>
                <a:gd name="connsiteX15" fmla="*/ 567825 w 5308830"/>
                <a:gd name="connsiteY15" fmla="*/ 3022671 h 4311738"/>
                <a:gd name="connsiteX16" fmla="*/ 977486 w 5308830"/>
                <a:gd name="connsiteY16" fmla="*/ 3886690 h 4311738"/>
                <a:gd name="connsiteX17" fmla="*/ 1183907 w 5308830"/>
                <a:gd name="connsiteY17" fmla="*/ 4160932 h 4311738"/>
                <a:gd name="connsiteX18" fmla="*/ 1285607 w 5308830"/>
                <a:gd name="connsiteY18" fmla="*/ 4296799 h 4311738"/>
                <a:gd name="connsiteX19" fmla="*/ 1297817 w 5308830"/>
                <a:gd name="connsiteY19" fmla="*/ 4311738 h 4311738"/>
                <a:gd name="connsiteX20" fmla="*/ 602176 w 5308830"/>
                <a:gd name="connsiteY20" fmla="*/ 4311738 h 4311738"/>
                <a:gd name="connsiteX21" fmla="*/ 583893 w 5308830"/>
                <a:gd name="connsiteY21" fmla="*/ 4287205 h 4311738"/>
                <a:gd name="connsiteX22" fmla="*/ 0 w 5308830"/>
                <a:gd name="connsiteY22" fmla="*/ 3022564 h 4311738"/>
                <a:gd name="connsiteX23" fmla="*/ 3595773 w 5308830"/>
                <a:gd name="connsiteY23" fmla="*/ 0 h 4311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308830" h="4311738">
                  <a:moveTo>
                    <a:pt x="5308830" y="4026353"/>
                  </a:moveTo>
                  <a:lnTo>
                    <a:pt x="5308830" y="4311738"/>
                  </a:lnTo>
                  <a:lnTo>
                    <a:pt x="4948051" y="4311738"/>
                  </a:lnTo>
                  <a:lnTo>
                    <a:pt x="5002803" y="4271506"/>
                  </a:lnTo>
                  <a:cubicBezTo>
                    <a:pt x="5078400" y="4214990"/>
                    <a:pt x="5151610" y="4158780"/>
                    <a:pt x="5221147" y="4102386"/>
                  </a:cubicBezTo>
                  <a:close/>
                  <a:moveTo>
                    <a:pt x="3595773" y="0"/>
                  </a:moveTo>
                  <a:cubicBezTo>
                    <a:pt x="4261231" y="0"/>
                    <a:pt x="4825666" y="190293"/>
                    <a:pt x="5271266" y="516192"/>
                  </a:cubicBezTo>
                  <a:lnTo>
                    <a:pt x="5308830" y="546905"/>
                  </a:lnTo>
                  <a:lnTo>
                    <a:pt x="5308830" y="1314056"/>
                  </a:lnTo>
                  <a:lnTo>
                    <a:pt x="5241798" y="1229961"/>
                  </a:lnTo>
                  <a:cubicBezTo>
                    <a:pt x="5047072" y="1010846"/>
                    <a:pt x="4813516" y="840530"/>
                    <a:pt x="4547599" y="723841"/>
                  </a:cubicBezTo>
                  <a:cubicBezTo>
                    <a:pt x="4263856" y="599429"/>
                    <a:pt x="3943667" y="536258"/>
                    <a:pt x="3595773" y="536258"/>
                  </a:cubicBezTo>
                  <a:cubicBezTo>
                    <a:pt x="3226761" y="536258"/>
                    <a:pt x="2852980" y="604041"/>
                    <a:pt x="2484874" y="738106"/>
                  </a:cubicBezTo>
                  <a:cubicBezTo>
                    <a:pt x="2126422" y="868309"/>
                    <a:pt x="1785227" y="1060075"/>
                    <a:pt x="1497964" y="1292596"/>
                  </a:cubicBezTo>
                  <a:cubicBezTo>
                    <a:pt x="1205707" y="1529085"/>
                    <a:pt x="976010" y="1798180"/>
                    <a:pt x="815348" y="2092157"/>
                  </a:cubicBezTo>
                  <a:cubicBezTo>
                    <a:pt x="651166" y="2392675"/>
                    <a:pt x="567825" y="2705743"/>
                    <a:pt x="567825" y="3022671"/>
                  </a:cubicBezTo>
                  <a:cubicBezTo>
                    <a:pt x="567825" y="3341852"/>
                    <a:pt x="700784" y="3528255"/>
                    <a:pt x="977486" y="3886690"/>
                  </a:cubicBezTo>
                  <a:cubicBezTo>
                    <a:pt x="1044249" y="3973134"/>
                    <a:pt x="1113283" y="4062582"/>
                    <a:pt x="1183907" y="4160932"/>
                  </a:cubicBezTo>
                  <a:cubicBezTo>
                    <a:pt x="1217636" y="4207895"/>
                    <a:pt x="1251520" y="4253175"/>
                    <a:pt x="1285607" y="4296799"/>
                  </a:cubicBezTo>
                  <a:lnTo>
                    <a:pt x="1297817" y="4311738"/>
                  </a:lnTo>
                  <a:lnTo>
                    <a:pt x="602176" y="4311738"/>
                  </a:lnTo>
                  <a:lnTo>
                    <a:pt x="583893" y="4287205"/>
                  </a:lnTo>
                  <a:cubicBezTo>
                    <a:pt x="281395" y="3892133"/>
                    <a:pt x="0" y="3570338"/>
                    <a:pt x="0" y="3022564"/>
                  </a:cubicBezTo>
                  <a:cubicBezTo>
                    <a:pt x="0" y="1353193"/>
                    <a:pt x="1810660" y="0"/>
                    <a:pt x="3595773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E6B45AB-7CCC-4949-9DC2-116644B5F6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73412" y="2537732"/>
              <a:ext cx="5308830" cy="4311738"/>
            </a:xfrm>
            <a:custGeom>
              <a:avLst/>
              <a:gdLst>
                <a:gd name="connsiteX0" fmla="*/ 5308830 w 5308830"/>
                <a:gd name="connsiteY0" fmla="*/ 3880900 h 4311738"/>
                <a:gd name="connsiteX1" fmla="*/ 5308830 w 5308830"/>
                <a:gd name="connsiteY1" fmla="*/ 4311738 h 4311738"/>
                <a:gd name="connsiteX2" fmla="*/ 4763109 w 5308830"/>
                <a:gd name="connsiteY2" fmla="*/ 4311738 h 4311738"/>
                <a:gd name="connsiteX3" fmla="*/ 4929066 w 5308830"/>
                <a:gd name="connsiteY3" fmla="*/ 4189789 h 4311738"/>
                <a:gd name="connsiteX4" fmla="*/ 5142959 w 5308830"/>
                <a:gd name="connsiteY4" fmla="*/ 4024320 h 4311738"/>
                <a:gd name="connsiteX5" fmla="*/ 3595773 w 5308830"/>
                <a:gd name="connsiteY5" fmla="*/ 0 h 4311738"/>
                <a:gd name="connsiteX6" fmla="*/ 5271266 w 5308830"/>
                <a:gd name="connsiteY6" fmla="*/ 516192 h 4311738"/>
                <a:gd name="connsiteX7" fmla="*/ 5308830 w 5308830"/>
                <a:gd name="connsiteY7" fmla="*/ 546905 h 4311738"/>
                <a:gd name="connsiteX8" fmla="*/ 5308830 w 5308830"/>
                <a:gd name="connsiteY8" fmla="*/ 1498438 h 4311738"/>
                <a:gd name="connsiteX9" fmla="*/ 5289422 w 5308830"/>
                <a:gd name="connsiteY9" fmla="*/ 1468062 h 4311738"/>
                <a:gd name="connsiteX10" fmla="*/ 5154710 w 5308830"/>
                <a:gd name="connsiteY10" fmla="*/ 1298924 h 4311738"/>
                <a:gd name="connsiteX11" fmla="*/ 4499685 w 5308830"/>
                <a:gd name="connsiteY11" fmla="*/ 821118 h 4311738"/>
                <a:gd name="connsiteX12" fmla="*/ 3595773 w 5308830"/>
                <a:gd name="connsiteY12" fmla="*/ 643510 h 4311738"/>
                <a:gd name="connsiteX13" fmla="*/ 2525523 w 5308830"/>
                <a:gd name="connsiteY13" fmla="*/ 838172 h 4311738"/>
                <a:gd name="connsiteX14" fmla="*/ 1571767 w 5308830"/>
                <a:gd name="connsiteY14" fmla="*/ 1374000 h 4311738"/>
                <a:gd name="connsiteX15" fmla="*/ 916173 w 5308830"/>
                <a:gd name="connsiteY15" fmla="*/ 2141277 h 4311738"/>
                <a:gd name="connsiteX16" fmla="*/ 681254 w 5308830"/>
                <a:gd name="connsiteY16" fmla="*/ 3022671 h 4311738"/>
                <a:gd name="connsiteX17" fmla="*/ 1069115 w 5308830"/>
                <a:gd name="connsiteY17" fmla="*/ 3823519 h 4311738"/>
                <a:gd name="connsiteX18" fmla="*/ 1277807 w 5308830"/>
                <a:gd name="connsiteY18" fmla="*/ 4100764 h 4311738"/>
                <a:gd name="connsiteX19" fmla="*/ 1373308 w 5308830"/>
                <a:gd name="connsiteY19" fmla="*/ 4228488 h 4311738"/>
                <a:gd name="connsiteX20" fmla="*/ 1441062 w 5308830"/>
                <a:gd name="connsiteY20" fmla="*/ 4311738 h 4311738"/>
                <a:gd name="connsiteX21" fmla="*/ 602176 w 5308830"/>
                <a:gd name="connsiteY21" fmla="*/ 4311738 h 4311738"/>
                <a:gd name="connsiteX22" fmla="*/ 583893 w 5308830"/>
                <a:gd name="connsiteY22" fmla="*/ 4287205 h 4311738"/>
                <a:gd name="connsiteX23" fmla="*/ 0 w 5308830"/>
                <a:gd name="connsiteY23" fmla="*/ 3022564 h 4311738"/>
                <a:gd name="connsiteX24" fmla="*/ 3595773 w 5308830"/>
                <a:gd name="connsiteY24" fmla="*/ 0 h 4311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08830" h="4311738">
                  <a:moveTo>
                    <a:pt x="5308830" y="3880900"/>
                  </a:moveTo>
                  <a:lnTo>
                    <a:pt x="5308830" y="4311738"/>
                  </a:lnTo>
                  <a:lnTo>
                    <a:pt x="4763109" y="4311738"/>
                  </a:lnTo>
                  <a:lnTo>
                    <a:pt x="4929066" y="4189789"/>
                  </a:lnTo>
                  <a:cubicBezTo>
                    <a:pt x="5003230" y="4134367"/>
                    <a:pt x="5074975" y="4079340"/>
                    <a:pt x="5142959" y="4024320"/>
                  </a:cubicBezTo>
                  <a:close/>
                  <a:moveTo>
                    <a:pt x="3595773" y="0"/>
                  </a:moveTo>
                  <a:cubicBezTo>
                    <a:pt x="4261231" y="0"/>
                    <a:pt x="4825666" y="190293"/>
                    <a:pt x="5271266" y="516192"/>
                  </a:cubicBezTo>
                  <a:lnTo>
                    <a:pt x="5308830" y="546905"/>
                  </a:lnTo>
                  <a:lnTo>
                    <a:pt x="5308830" y="1498438"/>
                  </a:lnTo>
                  <a:lnTo>
                    <a:pt x="5289422" y="1468062"/>
                  </a:lnTo>
                  <a:cubicBezTo>
                    <a:pt x="5247242" y="1408963"/>
                    <a:pt x="5202313" y="1352510"/>
                    <a:pt x="5154710" y="1298924"/>
                  </a:cubicBezTo>
                  <a:cubicBezTo>
                    <a:pt x="4970772" y="1091928"/>
                    <a:pt x="4750500" y="931159"/>
                    <a:pt x="4499685" y="821118"/>
                  </a:cubicBezTo>
                  <a:cubicBezTo>
                    <a:pt x="4231156" y="703248"/>
                    <a:pt x="3926977" y="643510"/>
                    <a:pt x="3595773" y="643510"/>
                  </a:cubicBezTo>
                  <a:cubicBezTo>
                    <a:pt x="3245836" y="643510"/>
                    <a:pt x="2875688" y="710757"/>
                    <a:pt x="2525523" y="838172"/>
                  </a:cubicBezTo>
                  <a:cubicBezTo>
                    <a:pt x="2179105" y="964084"/>
                    <a:pt x="1849265" y="1149415"/>
                    <a:pt x="1571767" y="1374000"/>
                  </a:cubicBezTo>
                  <a:cubicBezTo>
                    <a:pt x="1294611" y="1598264"/>
                    <a:pt x="1067980" y="1863603"/>
                    <a:pt x="916173" y="2141277"/>
                  </a:cubicBezTo>
                  <a:cubicBezTo>
                    <a:pt x="760280" y="2426459"/>
                    <a:pt x="681254" y="2723010"/>
                    <a:pt x="681254" y="3022671"/>
                  </a:cubicBezTo>
                  <a:cubicBezTo>
                    <a:pt x="681254" y="3309032"/>
                    <a:pt x="800134" y="3475166"/>
                    <a:pt x="1069115" y="3823519"/>
                  </a:cubicBezTo>
                  <a:cubicBezTo>
                    <a:pt x="1136445" y="3910714"/>
                    <a:pt x="1206047" y="4000912"/>
                    <a:pt x="1277807" y="4100764"/>
                  </a:cubicBezTo>
                  <a:cubicBezTo>
                    <a:pt x="1309528" y="4144925"/>
                    <a:pt x="1341351" y="4187490"/>
                    <a:pt x="1373308" y="4228488"/>
                  </a:cubicBezTo>
                  <a:lnTo>
                    <a:pt x="1441062" y="4311738"/>
                  </a:lnTo>
                  <a:lnTo>
                    <a:pt x="602176" y="4311738"/>
                  </a:lnTo>
                  <a:lnTo>
                    <a:pt x="583893" y="4287205"/>
                  </a:lnTo>
                  <a:cubicBezTo>
                    <a:pt x="281395" y="3892133"/>
                    <a:pt x="0" y="3570338"/>
                    <a:pt x="0" y="3022564"/>
                  </a:cubicBezTo>
                  <a:cubicBezTo>
                    <a:pt x="0" y="1353193"/>
                    <a:pt x="1810660" y="0"/>
                    <a:pt x="3595773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1D22245-3D67-419C-A6B5-DD0EB0D839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123758" y="0"/>
            <a:ext cx="5081407" cy="3133064"/>
            <a:chOff x="5907711" y="0"/>
            <a:chExt cx="5081407" cy="3133064"/>
          </a:xfrm>
          <a:solidFill>
            <a:schemeClr val="accent5">
              <a:alpha val="5000"/>
            </a:schemeClr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3A64720-9AA0-4796-8E62-15672228CF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9200" y="0"/>
              <a:ext cx="5069918" cy="3111852"/>
            </a:xfrm>
            <a:custGeom>
              <a:avLst/>
              <a:gdLst>
                <a:gd name="connsiteX0" fmla="*/ 145909 w 5069918"/>
                <a:gd name="connsiteY0" fmla="*/ 0 h 3111852"/>
                <a:gd name="connsiteX1" fmla="*/ 205279 w 5069918"/>
                <a:gd name="connsiteY1" fmla="*/ 0 h 3111852"/>
                <a:gd name="connsiteX2" fmla="*/ 202868 w 5069918"/>
                <a:gd name="connsiteY2" fmla="*/ 5043 h 3111852"/>
                <a:gd name="connsiteX3" fmla="*/ 191273 w 5069918"/>
                <a:gd name="connsiteY3" fmla="*/ 30818 h 3111852"/>
                <a:gd name="connsiteX4" fmla="*/ 169129 w 5069918"/>
                <a:gd name="connsiteY4" fmla="*/ 82781 h 3111852"/>
                <a:gd name="connsiteX5" fmla="*/ 148381 w 5069918"/>
                <a:gd name="connsiteY5" fmla="*/ 135320 h 3111852"/>
                <a:gd name="connsiteX6" fmla="*/ 80903 w 5069918"/>
                <a:gd name="connsiteY6" fmla="*/ 350499 h 3111852"/>
                <a:gd name="connsiteX7" fmla="*/ 26154 w 5069918"/>
                <a:gd name="connsiteY7" fmla="*/ 796339 h 3111852"/>
                <a:gd name="connsiteX8" fmla="*/ 49170 w 5069918"/>
                <a:gd name="connsiteY8" fmla="*/ 1018931 h 3111852"/>
                <a:gd name="connsiteX9" fmla="*/ 119437 w 5069918"/>
                <a:gd name="connsiteY9" fmla="*/ 1231804 h 3111852"/>
                <a:gd name="connsiteX10" fmla="*/ 143672 w 5069918"/>
                <a:gd name="connsiteY10" fmla="*/ 1282696 h 3111852"/>
                <a:gd name="connsiteX11" fmla="*/ 170611 w 5069918"/>
                <a:gd name="connsiteY11" fmla="*/ 1332436 h 3111852"/>
                <a:gd name="connsiteX12" fmla="*/ 230330 w 5069918"/>
                <a:gd name="connsiteY12" fmla="*/ 1428867 h 3111852"/>
                <a:gd name="connsiteX13" fmla="*/ 296237 w 5069918"/>
                <a:gd name="connsiteY13" fmla="*/ 1522004 h 3111852"/>
                <a:gd name="connsiteX14" fmla="*/ 366853 w 5069918"/>
                <a:gd name="connsiteY14" fmla="*/ 1612506 h 3111852"/>
                <a:gd name="connsiteX15" fmla="*/ 513838 w 5069918"/>
                <a:gd name="connsiteY15" fmla="*/ 1791535 h 3111852"/>
                <a:gd name="connsiteX16" fmla="*/ 587330 w 5069918"/>
                <a:gd name="connsiteY16" fmla="*/ 1882283 h 3111852"/>
                <a:gd name="connsiteX17" fmla="*/ 658817 w 5069918"/>
                <a:gd name="connsiteY17" fmla="*/ 1974186 h 3111852"/>
                <a:gd name="connsiteX18" fmla="*/ 730305 w 5069918"/>
                <a:gd name="connsiteY18" fmla="*/ 2062959 h 3111852"/>
                <a:gd name="connsiteX19" fmla="*/ 805018 w 5069918"/>
                <a:gd name="connsiteY19" fmla="*/ 2148685 h 3111852"/>
                <a:gd name="connsiteX20" fmla="*/ 963424 w 5069918"/>
                <a:gd name="connsiteY20" fmla="*/ 2310337 h 3111852"/>
                <a:gd name="connsiteX21" fmla="*/ 1319204 w 5069918"/>
                <a:gd name="connsiteY21" fmla="*/ 2580196 h 3111852"/>
                <a:gd name="connsiteX22" fmla="*/ 1515882 w 5069918"/>
                <a:gd name="connsiteY22" fmla="*/ 2681651 h 3111852"/>
                <a:gd name="connsiteX23" fmla="*/ 1723456 w 5069918"/>
                <a:gd name="connsiteY23" fmla="*/ 2758319 h 3111852"/>
                <a:gd name="connsiteX24" fmla="*/ 1939662 w 5069918"/>
                <a:gd name="connsiteY24" fmla="*/ 2811269 h 3111852"/>
                <a:gd name="connsiteX25" fmla="*/ 2162581 w 5069918"/>
                <a:gd name="connsiteY25" fmla="*/ 2840916 h 3111852"/>
                <a:gd name="connsiteX26" fmla="*/ 2389597 w 5069918"/>
                <a:gd name="connsiteY26" fmla="*/ 2850221 h 3111852"/>
                <a:gd name="connsiteX27" fmla="*/ 2446002 w 5069918"/>
                <a:gd name="connsiteY27" fmla="*/ 2849808 h 3111852"/>
                <a:gd name="connsiteX28" fmla="*/ 2473638 w 5069918"/>
                <a:gd name="connsiteY28" fmla="*/ 2849151 h 3111852"/>
                <a:gd name="connsiteX29" fmla="*/ 2501187 w 5069918"/>
                <a:gd name="connsiteY29" fmla="*/ 2847832 h 3111852"/>
                <a:gd name="connsiteX30" fmla="*/ 2610685 w 5069918"/>
                <a:gd name="connsiteY30" fmla="*/ 2838774 h 3111852"/>
                <a:gd name="connsiteX31" fmla="*/ 3033071 w 5069918"/>
                <a:gd name="connsiteY31" fmla="*/ 2730979 h 3111852"/>
                <a:gd name="connsiteX32" fmla="*/ 3232974 w 5069918"/>
                <a:gd name="connsiteY32" fmla="*/ 2637430 h 3111852"/>
                <a:gd name="connsiteX33" fmla="*/ 3425990 w 5069918"/>
                <a:gd name="connsiteY33" fmla="*/ 2523622 h 3111852"/>
                <a:gd name="connsiteX34" fmla="*/ 3613601 w 5069918"/>
                <a:gd name="connsiteY34" fmla="*/ 2394827 h 3111852"/>
                <a:gd name="connsiteX35" fmla="*/ 3706185 w 5069918"/>
                <a:gd name="connsiteY35" fmla="*/ 2326642 h 3111852"/>
                <a:gd name="connsiteX36" fmla="*/ 3799729 w 5069918"/>
                <a:gd name="connsiteY36" fmla="*/ 2255904 h 3111852"/>
                <a:gd name="connsiteX37" fmla="*/ 4175561 w 5069918"/>
                <a:gd name="connsiteY37" fmla="*/ 1976821 h 3111852"/>
                <a:gd name="connsiteX38" fmla="*/ 4517132 w 5069918"/>
                <a:gd name="connsiteY38" fmla="*/ 1683080 h 3111852"/>
                <a:gd name="connsiteX39" fmla="*/ 4659758 w 5069918"/>
                <a:gd name="connsiteY39" fmla="*/ 1519452 h 3111852"/>
                <a:gd name="connsiteX40" fmla="*/ 4773178 w 5069918"/>
                <a:gd name="connsiteY40" fmla="*/ 1340423 h 3111852"/>
                <a:gd name="connsiteX41" fmla="*/ 4892092 w 5069918"/>
                <a:gd name="connsiteY41" fmla="*/ 938311 h 3111852"/>
                <a:gd name="connsiteX42" fmla="*/ 4898804 w 5069918"/>
                <a:gd name="connsiteY42" fmla="*/ 831503 h 3111852"/>
                <a:gd name="connsiteX43" fmla="*/ 4899153 w 5069918"/>
                <a:gd name="connsiteY43" fmla="*/ 776988 h 3111852"/>
                <a:gd name="connsiteX44" fmla="*/ 4898456 w 5069918"/>
                <a:gd name="connsiteY44" fmla="*/ 721484 h 3111852"/>
                <a:gd name="connsiteX45" fmla="*/ 4886774 w 5069918"/>
                <a:gd name="connsiteY45" fmla="*/ 499635 h 3111852"/>
                <a:gd name="connsiteX46" fmla="*/ 4815896 w 5069918"/>
                <a:gd name="connsiteY46" fmla="*/ 59970 h 3111852"/>
                <a:gd name="connsiteX47" fmla="*/ 4798654 w 5069918"/>
                <a:gd name="connsiteY47" fmla="*/ 0 h 3111852"/>
                <a:gd name="connsiteX48" fmla="*/ 4909441 w 5069918"/>
                <a:gd name="connsiteY48" fmla="*/ 0 h 3111852"/>
                <a:gd name="connsiteX49" fmla="*/ 4921297 w 5069918"/>
                <a:gd name="connsiteY49" fmla="*/ 34112 h 3111852"/>
                <a:gd name="connsiteX50" fmla="*/ 5027482 w 5069918"/>
                <a:gd name="connsiteY50" fmla="*/ 483740 h 3111852"/>
                <a:gd name="connsiteX51" fmla="*/ 5058082 w 5069918"/>
                <a:gd name="connsiteY51" fmla="*/ 712837 h 3111852"/>
                <a:gd name="connsiteX52" fmla="*/ 5063486 w 5069918"/>
                <a:gd name="connsiteY52" fmla="*/ 770400 h 3111852"/>
                <a:gd name="connsiteX53" fmla="*/ 5067846 w 5069918"/>
                <a:gd name="connsiteY53" fmla="*/ 829033 h 3111852"/>
                <a:gd name="connsiteX54" fmla="*/ 5069414 w 5069918"/>
                <a:gd name="connsiteY54" fmla="*/ 948521 h 3111852"/>
                <a:gd name="connsiteX55" fmla="*/ 5040732 w 5069918"/>
                <a:gd name="connsiteY55" fmla="*/ 1188571 h 3111852"/>
                <a:gd name="connsiteX56" fmla="*/ 4964102 w 5069918"/>
                <a:gd name="connsiteY56" fmla="*/ 1421620 h 3111852"/>
                <a:gd name="connsiteX57" fmla="*/ 4689486 w 5069918"/>
                <a:gd name="connsiteY57" fmla="*/ 1828757 h 3111852"/>
                <a:gd name="connsiteX58" fmla="*/ 4333792 w 5069918"/>
                <a:gd name="connsiteY58" fmla="*/ 2155355 h 3111852"/>
                <a:gd name="connsiteX59" fmla="*/ 3965196 w 5069918"/>
                <a:gd name="connsiteY59" fmla="*/ 2446790 h 3111852"/>
                <a:gd name="connsiteX60" fmla="*/ 3873745 w 5069918"/>
                <a:gd name="connsiteY60" fmla="*/ 2519916 h 3111852"/>
                <a:gd name="connsiteX61" fmla="*/ 3779416 w 5069918"/>
                <a:gd name="connsiteY61" fmla="*/ 2593454 h 3111852"/>
                <a:gd name="connsiteX62" fmla="*/ 3582739 w 5069918"/>
                <a:gd name="connsiteY62" fmla="*/ 2735343 h 3111852"/>
                <a:gd name="connsiteX63" fmla="*/ 3371851 w 5069918"/>
                <a:gd name="connsiteY63" fmla="*/ 2865126 h 3111852"/>
                <a:gd name="connsiteX64" fmla="*/ 3143614 w 5069918"/>
                <a:gd name="connsiteY64" fmla="*/ 2974568 h 3111852"/>
                <a:gd name="connsiteX65" fmla="*/ 2643552 w 5069918"/>
                <a:gd name="connsiteY65" fmla="*/ 3101304 h 3111852"/>
                <a:gd name="connsiteX66" fmla="*/ 2514264 w 5069918"/>
                <a:gd name="connsiteY66" fmla="*/ 3110445 h 3111852"/>
                <a:gd name="connsiteX67" fmla="*/ 2481920 w 5069918"/>
                <a:gd name="connsiteY67" fmla="*/ 3111598 h 3111852"/>
                <a:gd name="connsiteX68" fmla="*/ 2449664 w 5069918"/>
                <a:gd name="connsiteY68" fmla="*/ 3111763 h 3111852"/>
                <a:gd name="connsiteX69" fmla="*/ 2386284 w 5069918"/>
                <a:gd name="connsiteY69" fmla="*/ 3111022 h 3111852"/>
                <a:gd name="connsiteX70" fmla="*/ 2260658 w 5069918"/>
                <a:gd name="connsiteY70" fmla="*/ 3106080 h 3111852"/>
                <a:gd name="connsiteX71" fmla="*/ 2134945 w 5069918"/>
                <a:gd name="connsiteY71" fmla="*/ 3094716 h 3111852"/>
                <a:gd name="connsiteX72" fmla="*/ 1884564 w 5069918"/>
                <a:gd name="connsiteY72" fmla="*/ 3054200 h 3111852"/>
                <a:gd name="connsiteX73" fmla="*/ 1639764 w 5069918"/>
                <a:gd name="connsiteY73" fmla="*/ 2984286 h 3111852"/>
                <a:gd name="connsiteX74" fmla="*/ 1407081 w 5069918"/>
                <a:gd name="connsiteY74" fmla="*/ 2882913 h 3111852"/>
                <a:gd name="connsiteX75" fmla="*/ 1193491 w 5069918"/>
                <a:gd name="connsiteY75" fmla="*/ 2750989 h 3111852"/>
                <a:gd name="connsiteX76" fmla="*/ 836141 w 5069918"/>
                <a:gd name="connsiteY76" fmla="*/ 2418627 h 3111852"/>
                <a:gd name="connsiteX77" fmla="*/ 690812 w 5069918"/>
                <a:gd name="connsiteY77" fmla="*/ 2230210 h 3111852"/>
                <a:gd name="connsiteX78" fmla="*/ 562397 w 5069918"/>
                <a:gd name="connsiteY78" fmla="*/ 2033725 h 3111852"/>
                <a:gd name="connsiteX79" fmla="*/ 502504 w 5069918"/>
                <a:gd name="connsiteY79" fmla="*/ 1936223 h 3111852"/>
                <a:gd name="connsiteX80" fmla="*/ 440258 w 5069918"/>
                <a:gd name="connsiteY80" fmla="*/ 1840368 h 3111852"/>
                <a:gd name="connsiteX81" fmla="*/ 310360 w 5069918"/>
                <a:gd name="connsiteY81" fmla="*/ 1649481 h 3111852"/>
                <a:gd name="connsiteX82" fmla="*/ 246806 w 5069918"/>
                <a:gd name="connsiteY82" fmla="*/ 1552391 h 3111852"/>
                <a:gd name="connsiteX83" fmla="*/ 186303 w 5069918"/>
                <a:gd name="connsiteY83" fmla="*/ 1453160 h 3111852"/>
                <a:gd name="connsiteX84" fmla="*/ 84390 w 5069918"/>
                <a:gd name="connsiteY84" fmla="*/ 1244980 h 3111852"/>
                <a:gd name="connsiteX85" fmla="*/ 20139 w 5069918"/>
                <a:gd name="connsiteY85" fmla="*/ 1024037 h 3111852"/>
                <a:gd name="connsiteX86" fmla="*/ 0 w 5069918"/>
                <a:gd name="connsiteY86" fmla="*/ 796339 h 3111852"/>
                <a:gd name="connsiteX87" fmla="*/ 102773 w 5069918"/>
                <a:gd name="connsiteY87" fmla="*/ 121376 h 3111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5069918" h="3111852">
                  <a:moveTo>
                    <a:pt x="145909" y="0"/>
                  </a:moveTo>
                  <a:lnTo>
                    <a:pt x="205279" y="0"/>
                  </a:lnTo>
                  <a:lnTo>
                    <a:pt x="202868" y="5043"/>
                  </a:lnTo>
                  <a:lnTo>
                    <a:pt x="191273" y="30818"/>
                  </a:lnTo>
                  <a:cubicBezTo>
                    <a:pt x="183688" y="48029"/>
                    <a:pt x="176016" y="65240"/>
                    <a:pt x="169129" y="82781"/>
                  </a:cubicBezTo>
                  <a:cubicBezTo>
                    <a:pt x="162242" y="100321"/>
                    <a:pt x="154658" y="117615"/>
                    <a:pt x="148381" y="135320"/>
                  </a:cubicBezTo>
                  <a:cubicBezTo>
                    <a:pt x="121529" y="205646"/>
                    <a:pt x="98775" y="277455"/>
                    <a:pt x="80903" y="350499"/>
                  </a:cubicBezTo>
                  <a:cubicBezTo>
                    <a:pt x="44636" y="496258"/>
                    <a:pt x="26067" y="646299"/>
                    <a:pt x="26154" y="796339"/>
                  </a:cubicBezTo>
                  <a:cubicBezTo>
                    <a:pt x="26590" y="871114"/>
                    <a:pt x="34001" y="945722"/>
                    <a:pt x="49170" y="1018931"/>
                  </a:cubicBezTo>
                  <a:cubicBezTo>
                    <a:pt x="65124" y="1091975"/>
                    <a:pt x="88226" y="1163454"/>
                    <a:pt x="119437" y="1231804"/>
                  </a:cubicBezTo>
                  <a:cubicBezTo>
                    <a:pt x="126847" y="1249016"/>
                    <a:pt x="135478" y="1265815"/>
                    <a:pt x="143672" y="1282696"/>
                  </a:cubicBezTo>
                  <a:cubicBezTo>
                    <a:pt x="152565" y="1299331"/>
                    <a:pt x="161021" y="1316130"/>
                    <a:pt x="170611" y="1332436"/>
                  </a:cubicBezTo>
                  <a:cubicBezTo>
                    <a:pt x="188919" y="1365375"/>
                    <a:pt x="209319" y="1397327"/>
                    <a:pt x="230330" y="1428867"/>
                  </a:cubicBezTo>
                  <a:cubicBezTo>
                    <a:pt x="251253" y="1460489"/>
                    <a:pt x="273658" y="1491288"/>
                    <a:pt x="296237" y="1522004"/>
                  </a:cubicBezTo>
                  <a:cubicBezTo>
                    <a:pt x="319165" y="1552474"/>
                    <a:pt x="342966" y="1582531"/>
                    <a:pt x="366853" y="1612506"/>
                  </a:cubicBezTo>
                  <a:cubicBezTo>
                    <a:pt x="414714" y="1672540"/>
                    <a:pt x="464756" y="1731337"/>
                    <a:pt x="513838" y="1791535"/>
                  </a:cubicBezTo>
                  <a:cubicBezTo>
                    <a:pt x="538509" y="1821510"/>
                    <a:pt x="563094" y="1851732"/>
                    <a:pt x="587330" y="1882283"/>
                  </a:cubicBezTo>
                  <a:cubicBezTo>
                    <a:pt x="611479" y="1912588"/>
                    <a:pt x="635453" y="1944787"/>
                    <a:pt x="658817" y="1974186"/>
                  </a:cubicBezTo>
                  <a:cubicBezTo>
                    <a:pt x="682008" y="2004326"/>
                    <a:pt x="706330" y="2033560"/>
                    <a:pt x="730305" y="2062959"/>
                  </a:cubicBezTo>
                  <a:cubicBezTo>
                    <a:pt x="754977" y="2091864"/>
                    <a:pt x="779474" y="2120768"/>
                    <a:pt x="805018" y="2148685"/>
                  </a:cubicBezTo>
                  <a:cubicBezTo>
                    <a:pt x="855757" y="2204847"/>
                    <a:pt x="908500" y="2258951"/>
                    <a:pt x="963424" y="2310337"/>
                  </a:cubicBezTo>
                  <a:cubicBezTo>
                    <a:pt x="1073444" y="2412862"/>
                    <a:pt x="1192183" y="2504353"/>
                    <a:pt x="1319204" y="2580196"/>
                  </a:cubicBezTo>
                  <a:cubicBezTo>
                    <a:pt x="1382846" y="2617913"/>
                    <a:pt x="1448143" y="2652500"/>
                    <a:pt x="1515882" y="2681651"/>
                  </a:cubicBezTo>
                  <a:cubicBezTo>
                    <a:pt x="1583184" y="2711626"/>
                    <a:pt x="1652666" y="2736908"/>
                    <a:pt x="1723456" y="2758319"/>
                  </a:cubicBezTo>
                  <a:cubicBezTo>
                    <a:pt x="1794246" y="2779812"/>
                    <a:pt x="1866431" y="2797188"/>
                    <a:pt x="1939662" y="2811269"/>
                  </a:cubicBezTo>
                  <a:cubicBezTo>
                    <a:pt x="2012981" y="2825104"/>
                    <a:pt x="2087519" y="2834574"/>
                    <a:pt x="2162581" y="2840916"/>
                  </a:cubicBezTo>
                  <a:cubicBezTo>
                    <a:pt x="2237643" y="2847338"/>
                    <a:pt x="2313489" y="2850139"/>
                    <a:pt x="2389597" y="2850221"/>
                  </a:cubicBezTo>
                  <a:cubicBezTo>
                    <a:pt x="2408602" y="2850221"/>
                    <a:pt x="2427869" y="2850550"/>
                    <a:pt x="2446002" y="2849808"/>
                  </a:cubicBezTo>
                  <a:lnTo>
                    <a:pt x="2473638" y="2849151"/>
                  </a:lnTo>
                  <a:lnTo>
                    <a:pt x="2501187" y="2847832"/>
                  </a:lnTo>
                  <a:cubicBezTo>
                    <a:pt x="2537890" y="2846268"/>
                    <a:pt x="2574418" y="2842809"/>
                    <a:pt x="2610685" y="2838774"/>
                  </a:cubicBezTo>
                  <a:cubicBezTo>
                    <a:pt x="2755926" y="2821975"/>
                    <a:pt x="2897244" y="2785164"/>
                    <a:pt x="3033071" y="2730979"/>
                  </a:cubicBezTo>
                  <a:cubicBezTo>
                    <a:pt x="3101158" y="2704132"/>
                    <a:pt x="3167589" y="2672263"/>
                    <a:pt x="3232974" y="2637430"/>
                  </a:cubicBezTo>
                  <a:cubicBezTo>
                    <a:pt x="3298446" y="2602760"/>
                    <a:pt x="3362697" y="2564303"/>
                    <a:pt x="3425990" y="2523622"/>
                  </a:cubicBezTo>
                  <a:cubicBezTo>
                    <a:pt x="3489282" y="2482859"/>
                    <a:pt x="3551529" y="2439461"/>
                    <a:pt x="3613601" y="2394827"/>
                  </a:cubicBezTo>
                  <a:cubicBezTo>
                    <a:pt x="3644549" y="2372511"/>
                    <a:pt x="3675411" y="2349617"/>
                    <a:pt x="3706185" y="2326642"/>
                  </a:cubicBezTo>
                  <a:lnTo>
                    <a:pt x="3799729" y="2255904"/>
                  </a:lnTo>
                  <a:cubicBezTo>
                    <a:pt x="3926402" y="2160954"/>
                    <a:pt x="4053597" y="2070123"/>
                    <a:pt x="4175561" y="1976821"/>
                  </a:cubicBezTo>
                  <a:cubicBezTo>
                    <a:pt x="4297526" y="1883601"/>
                    <a:pt x="4414084" y="1787582"/>
                    <a:pt x="4517132" y="1683080"/>
                  </a:cubicBezTo>
                  <a:cubicBezTo>
                    <a:pt x="4568480" y="1630705"/>
                    <a:pt x="4616604" y="1576438"/>
                    <a:pt x="4659758" y="1519452"/>
                  </a:cubicBezTo>
                  <a:cubicBezTo>
                    <a:pt x="4702650" y="1462383"/>
                    <a:pt x="4741184" y="1402845"/>
                    <a:pt x="4773178" y="1340423"/>
                  </a:cubicBezTo>
                  <a:cubicBezTo>
                    <a:pt x="4837865" y="1215829"/>
                    <a:pt x="4877446" y="1079787"/>
                    <a:pt x="4892092" y="938311"/>
                  </a:cubicBezTo>
                  <a:cubicBezTo>
                    <a:pt x="4895666" y="902982"/>
                    <a:pt x="4897845" y="867325"/>
                    <a:pt x="4898804" y="831503"/>
                  </a:cubicBezTo>
                  <a:cubicBezTo>
                    <a:pt x="4899066" y="813633"/>
                    <a:pt x="4899414" y="795764"/>
                    <a:pt x="4899153" y="776988"/>
                  </a:cubicBezTo>
                  <a:cubicBezTo>
                    <a:pt x="4898979" y="758460"/>
                    <a:pt x="4899066" y="740012"/>
                    <a:pt x="4898456" y="721484"/>
                  </a:cubicBezTo>
                  <a:cubicBezTo>
                    <a:pt x="4896974" y="647452"/>
                    <a:pt x="4893226" y="573502"/>
                    <a:pt x="4886774" y="499635"/>
                  </a:cubicBezTo>
                  <a:cubicBezTo>
                    <a:pt x="4873610" y="351981"/>
                    <a:pt x="4851030" y="204740"/>
                    <a:pt x="4815896" y="59970"/>
                  </a:cubicBezTo>
                  <a:lnTo>
                    <a:pt x="4798654" y="0"/>
                  </a:lnTo>
                  <a:lnTo>
                    <a:pt x="4909441" y="0"/>
                  </a:lnTo>
                  <a:lnTo>
                    <a:pt x="4921297" y="34112"/>
                  </a:lnTo>
                  <a:cubicBezTo>
                    <a:pt x="4966630" y="181436"/>
                    <a:pt x="5002460" y="331724"/>
                    <a:pt x="5027482" y="483740"/>
                  </a:cubicBezTo>
                  <a:cubicBezTo>
                    <a:pt x="5040123" y="559749"/>
                    <a:pt x="5050323" y="636170"/>
                    <a:pt x="5058082" y="712837"/>
                  </a:cubicBezTo>
                  <a:cubicBezTo>
                    <a:pt x="5060261" y="732025"/>
                    <a:pt x="5061743" y="751213"/>
                    <a:pt x="5063486" y="770400"/>
                  </a:cubicBezTo>
                  <a:cubicBezTo>
                    <a:pt x="5065318" y="789340"/>
                    <a:pt x="5066625" y="809186"/>
                    <a:pt x="5067846" y="829033"/>
                  </a:cubicBezTo>
                  <a:cubicBezTo>
                    <a:pt x="5069851" y="868643"/>
                    <a:pt x="5070461" y="908500"/>
                    <a:pt x="5069414" y="948521"/>
                  </a:cubicBezTo>
                  <a:cubicBezTo>
                    <a:pt x="5067060" y="1028483"/>
                    <a:pt x="5057820" y="1109021"/>
                    <a:pt x="5040732" y="1188571"/>
                  </a:cubicBezTo>
                  <a:cubicBezTo>
                    <a:pt x="5023123" y="1268038"/>
                    <a:pt x="4997578" y="1346435"/>
                    <a:pt x="4964102" y="1421620"/>
                  </a:cubicBezTo>
                  <a:cubicBezTo>
                    <a:pt x="4897409" y="1572485"/>
                    <a:pt x="4799942" y="1709020"/>
                    <a:pt x="4689486" y="1828757"/>
                  </a:cubicBezTo>
                  <a:cubicBezTo>
                    <a:pt x="4579116" y="1949234"/>
                    <a:pt x="4456716" y="2054888"/>
                    <a:pt x="4333792" y="2155355"/>
                  </a:cubicBezTo>
                  <a:cubicBezTo>
                    <a:pt x="4210520" y="2255657"/>
                    <a:pt x="4085853" y="2350524"/>
                    <a:pt x="3965196" y="2446790"/>
                  </a:cubicBezTo>
                  <a:lnTo>
                    <a:pt x="3873745" y="2519916"/>
                  </a:lnTo>
                  <a:cubicBezTo>
                    <a:pt x="3842621" y="2544539"/>
                    <a:pt x="3811324" y="2569162"/>
                    <a:pt x="3779416" y="2593454"/>
                  </a:cubicBezTo>
                  <a:cubicBezTo>
                    <a:pt x="3715862" y="2642123"/>
                    <a:pt x="3650652" y="2689804"/>
                    <a:pt x="3582739" y="2735343"/>
                  </a:cubicBezTo>
                  <a:cubicBezTo>
                    <a:pt x="3514913" y="2780800"/>
                    <a:pt x="3445170" y="2824939"/>
                    <a:pt x="3371851" y="2865126"/>
                  </a:cubicBezTo>
                  <a:cubicBezTo>
                    <a:pt x="3298533" y="2905230"/>
                    <a:pt x="3222687" y="2942452"/>
                    <a:pt x="3143614" y="2974568"/>
                  </a:cubicBezTo>
                  <a:cubicBezTo>
                    <a:pt x="2985994" y="3039625"/>
                    <a:pt x="2815732" y="3083105"/>
                    <a:pt x="2643552" y="3101304"/>
                  </a:cubicBezTo>
                  <a:cubicBezTo>
                    <a:pt x="2600484" y="3105587"/>
                    <a:pt x="2557331" y="3109046"/>
                    <a:pt x="2514264" y="3110445"/>
                  </a:cubicBezTo>
                  <a:lnTo>
                    <a:pt x="2481920" y="3111598"/>
                  </a:lnTo>
                  <a:lnTo>
                    <a:pt x="2449664" y="3111763"/>
                  </a:lnTo>
                  <a:cubicBezTo>
                    <a:pt x="2427869" y="3112092"/>
                    <a:pt x="2407207" y="3111434"/>
                    <a:pt x="2386284" y="3111022"/>
                  </a:cubicBezTo>
                  <a:cubicBezTo>
                    <a:pt x="2344525" y="3110528"/>
                    <a:pt x="2302505" y="3108140"/>
                    <a:pt x="2260658" y="3106080"/>
                  </a:cubicBezTo>
                  <a:cubicBezTo>
                    <a:pt x="2218725" y="3102787"/>
                    <a:pt x="2176791" y="3099740"/>
                    <a:pt x="2134945" y="3094716"/>
                  </a:cubicBezTo>
                  <a:cubicBezTo>
                    <a:pt x="2051165" y="3085246"/>
                    <a:pt x="1967473" y="3072317"/>
                    <a:pt x="1884564" y="3054200"/>
                  </a:cubicBezTo>
                  <a:cubicBezTo>
                    <a:pt x="1801657" y="3036084"/>
                    <a:pt x="1719708" y="3012778"/>
                    <a:pt x="1639764" y="2984286"/>
                  </a:cubicBezTo>
                  <a:cubicBezTo>
                    <a:pt x="1559820" y="2955710"/>
                    <a:pt x="1481969" y="2921618"/>
                    <a:pt x="1407081" y="2882913"/>
                  </a:cubicBezTo>
                  <a:cubicBezTo>
                    <a:pt x="1332455" y="2843633"/>
                    <a:pt x="1260794" y="2799741"/>
                    <a:pt x="1193491" y="2750989"/>
                  </a:cubicBezTo>
                  <a:cubicBezTo>
                    <a:pt x="1058362" y="2653982"/>
                    <a:pt x="939973" y="2540257"/>
                    <a:pt x="836141" y="2418627"/>
                  </a:cubicBezTo>
                  <a:cubicBezTo>
                    <a:pt x="784444" y="2357523"/>
                    <a:pt x="736321" y="2294444"/>
                    <a:pt x="690812" y="2230210"/>
                  </a:cubicBezTo>
                  <a:cubicBezTo>
                    <a:pt x="645217" y="2165978"/>
                    <a:pt x="602674" y="2100345"/>
                    <a:pt x="562397" y="2033725"/>
                  </a:cubicBezTo>
                  <a:cubicBezTo>
                    <a:pt x="541823" y="2000044"/>
                    <a:pt x="522992" y="1968504"/>
                    <a:pt x="502504" y="1936223"/>
                  </a:cubicBezTo>
                  <a:cubicBezTo>
                    <a:pt x="482192" y="1904189"/>
                    <a:pt x="461530" y="1872155"/>
                    <a:pt x="440258" y="1840368"/>
                  </a:cubicBezTo>
                  <a:lnTo>
                    <a:pt x="310360" y="1649481"/>
                  </a:lnTo>
                  <a:cubicBezTo>
                    <a:pt x="288826" y="1617365"/>
                    <a:pt x="267555" y="1585084"/>
                    <a:pt x="246806" y="1552391"/>
                  </a:cubicBezTo>
                  <a:cubicBezTo>
                    <a:pt x="226057" y="1519698"/>
                    <a:pt x="205483" y="1486923"/>
                    <a:pt x="186303" y="1453160"/>
                  </a:cubicBezTo>
                  <a:cubicBezTo>
                    <a:pt x="147857" y="1385962"/>
                    <a:pt x="112550" y="1316790"/>
                    <a:pt x="84390" y="1244980"/>
                  </a:cubicBezTo>
                  <a:cubicBezTo>
                    <a:pt x="55708" y="1173418"/>
                    <a:pt x="34436" y="1099222"/>
                    <a:pt x="20139" y="1024037"/>
                  </a:cubicBezTo>
                  <a:cubicBezTo>
                    <a:pt x="6452" y="948852"/>
                    <a:pt x="0" y="872513"/>
                    <a:pt x="0" y="796339"/>
                  </a:cubicBezTo>
                  <a:cubicBezTo>
                    <a:pt x="850" y="568560"/>
                    <a:pt x="36028" y="341245"/>
                    <a:pt x="102773" y="121376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1BCBF53-F859-485D-8008-16DE1F4FB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3885" y="1"/>
              <a:ext cx="4960549" cy="2918955"/>
            </a:xfrm>
            <a:custGeom>
              <a:avLst/>
              <a:gdLst>
                <a:gd name="connsiteX0" fmla="*/ 154335 w 4960549"/>
                <a:gd name="connsiteY0" fmla="*/ 0 h 2918955"/>
                <a:gd name="connsiteX1" fmla="*/ 347871 w 4960549"/>
                <a:gd name="connsiteY1" fmla="*/ 0 h 2918955"/>
                <a:gd name="connsiteX2" fmla="*/ 268143 w 4960549"/>
                <a:gd name="connsiteY2" fmla="*/ 165468 h 2918955"/>
                <a:gd name="connsiteX3" fmla="*/ 199554 w 4960549"/>
                <a:gd name="connsiteY3" fmla="*/ 358938 h 2918955"/>
                <a:gd name="connsiteX4" fmla="*/ 142104 w 4960549"/>
                <a:gd name="connsiteY4" fmla="*/ 762944 h 2918955"/>
                <a:gd name="connsiteX5" fmla="*/ 166339 w 4960549"/>
                <a:gd name="connsiteY5" fmla="*/ 960748 h 2918955"/>
                <a:gd name="connsiteX6" fmla="*/ 237914 w 4960549"/>
                <a:gd name="connsiteY6" fmla="*/ 1145787 h 2918955"/>
                <a:gd name="connsiteX7" fmla="*/ 287868 w 4960549"/>
                <a:gd name="connsiteY7" fmla="*/ 1232913 h 2918955"/>
                <a:gd name="connsiteX8" fmla="*/ 345232 w 4960549"/>
                <a:gd name="connsiteY8" fmla="*/ 1317239 h 2918955"/>
                <a:gd name="connsiteX9" fmla="*/ 477745 w 4960549"/>
                <a:gd name="connsiteY9" fmla="*/ 1480209 h 2918955"/>
                <a:gd name="connsiteX10" fmla="*/ 621156 w 4960549"/>
                <a:gd name="connsiteY10" fmla="*/ 1644414 h 2918955"/>
                <a:gd name="connsiteX11" fmla="*/ 692469 w 4960549"/>
                <a:gd name="connsiteY11" fmla="*/ 1730140 h 2918955"/>
                <a:gd name="connsiteX12" fmla="*/ 726731 w 4960549"/>
                <a:gd name="connsiteY12" fmla="*/ 1772220 h 2918955"/>
                <a:gd name="connsiteX13" fmla="*/ 760295 w 4960549"/>
                <a:gd name="connsiteY13" fmla="*/ 1812489 h 2918955"/>
                <a:gd name="connsiteX14" fmla="*/ 1048685 w 4960549"/>
                <a:gd name="connsiteY14" fmla="*/ 2110101 h 2918955"/>
                <a:gd name="connsiteX15" fmla="*/ 1202035 w 4960549"/>
                <a:gd name="connsiteY15" fmla="*/ 2244002 h 2918955"/>
                <a:gd name="connsiteX16" fmla="*/ 1362620 w 4960549"/>
                <a:gd name="connsiteY16" fmla="*/ 2367443 h 2918955"/>
                <a:gd name="connsiteX17" fmla="*/ 1721364 w 4960549"/>
                <a:gd name="connsiteY17" fmla="*/ 2562694 h 2918955"/>
                <a:gd name="connsiteX18" fmla="*/ 1922052 w 4960549"/>
                <a:gd name="connsiteY18" fmla="*/ 2617868 h 2918955"/>
                <a:gd name="connsiteX19" fmla="*/ 1973488 w 4960549"/>
                <a:gd name="connsiteY19" fmla="*/ 2627586 h 2918955"/>
                <a:gd name="connsiteX20" fmla="*/ 2025360 w 4960549"/>
                <a:gd name="connsiteY20" fmla="*/ 2635738 h 2918955"/>
                <a:gd name="connsiteX21" fmla="*/ 2130063 w 4960549"/>
                <a:gd name="connsiteY21" fmla="*/ 2647432 h 2918955"/>
                <a:gd name="connsiteX22" fmla="*/ 2182719 w 4960549"/>
                <a:gd name="connsiteY22" fmla="*/ 2651220 h 2918955"/>
                <a:gd name="connsiteX23" fmla="*/ 2235551 w 4960549"/>
                <a:gd name="connsiteY23" fmla="*/ 2653855 h 2918955"/>
                <a:gd name="connsiteX24" fmla="*/ 2288556 w 4960549"/>
                <a:gd name="connsiteY24" fmla="*/ 2655008 h 2918955"/>
                <a:gd name="connsiteX25" fmla="*/ 2341648 w 4960549"/>
                <a:gd name="connsiteY25" fmla="*/ 2654761 h 2918955"/>
                <a:gd name="connsiteX26" fmla="*/ 2368238 w 4960549"/>
                <a:gd name="connsiteY26" fmla="*/ 2654514 h 2918955"/>
                <a:gd name="connsiteX27" fmla="*/ 2393869 w 4960549"/>
                <a:gd name="connsiteY27" fmla="*/ 2653443 h 2918955"/>
                <a:gd name="connsiteX28" fmla="*/ 2419413 w 4960549"/>
                <a:gd name="connsiteY28" fmla="*/ 2652208 h 2918955"/>
                <a:gd name="connsiteX29" fmla="*/ 2444869 w 4960549"/>
                <a:gd name="connsiteY29" fmla="*/ 2650232 h 2918955"/>
                <a:gd name="connsiteX30" fmla="*/ 2545823 w 4960549"/>
                <a:gd name="connsiteY30" fmla="*/ 2638456 h 2918955"/>
                <a:gd name="connsiteX31" fmla="*/ 2930373 w 4960549"/>
                <a:gd name="connsiteY31" fmla="*/ 2519213 h 2918955"/>
                <a:gd name="connsiteX32" fmla="*/ 3285631 w 4960549"/>
                <a:gd name="connsiteY32" fmla="*/ 2310210 h 2918955"/>
                <a:gd name="connsiteX33" fmla="*/ 3371764 w 4960549"/>
                <a:gd name="connsiteY33" fmla="*/ 2248778 h 2918955"/>
                <a:gd name="connsiteX34" fmla="*/ 3457898 w 4960549"/>
                <a:gd name="connsiteY34" fmla="*/ 2185286 h 2918955"/>
                <a:gd name="connsiteX35" fmla="*/ 3632344 w 4960549"/>
                <a:gd name="connsiteY35" fmla="*/ 2053527 h 2918955"/>
                <a:gd name="connsiteX36" fmla="*/ 3990915 w 4960549"/>
                <a:gd name="connsiteY36" fmla="*/ 1798490 h 2918955"/>
                <a:gd name="connsiteX37" fmla="*/ 4324988 w 4960549"/>
                <a:gd name="connsiteY37" fmla="*/ 1544854 h 2918955"/>
                <a:gd name="connsiteX38" fmla="*/ 4592107 w 4960549"/>
                <a:gd name="connsiteY38" fmla="*/ 1254159 h 2918955"/>
                <a:gd name="connsiteX39" fmla="*/ 4683123 w 4960549"/>
                <a:gd name="connsiteY39" fmla="*/ 1085179 h 2918955"/>
                <a:gd name="connsiteX40" fmla="*/ 4738568 w 4960549"/>
                <a:gd name="connsiteY40" fmla="*/ 900551 h 2918955"/>
                <a:gd name="connsiteX41" fmla="*/ 4753913 w 4960549"/>
                <a:gd name="connsiteY41" fmla="*/ 803708 h 2918955"/>
                <a:gd name="connsiteX42" fmla="*/ 4756441 w 4960549"/>
                <a:gd name="connsiteY42" fmla="*/ 779167 h 2918955"/>
                <a:gd name="connsiteX43" fmla="*/ 4758358 w 4960549"/>
                <a:gd name="connsiteY43" fmla="*/ 754133 h 2918955"/>
                <a:gd name="connsiteX44" fmla="*/ 4761147 w 4960549"/>
                <a:gd name="connsiteY44" fmla="*/ 702417 h 2918955"/>
                <a:gd name="connsiteX45" fmla="*/ 4756353 w 4960549"/>
                <a:gd name="connsiteY45" fmla="*/ 495638 h 2918955"/>
                <a:gd name="connsiteX46" fmla="*/ 4725578 w 4960549"/>
                <a:gd name="connsiteY46" fmla="*/ 291411 h 2918955"/>
                <a:gd name="connsiteX47" fmla="*/ 4673358 w 4960549"/>
                <a:gd name="connsiteY47" fmla="*/ 92042 h 2918955"/>
                <a:gd name="connsiteX48" fmla="*/ 4644342 w 4960549"/>
                <a:gd name="connsiteY48" fmla="*/ 0 h 2918955"/>
                <a:gd name="connsiteX49" fmla="*/ 4862756 w 4960549"/>
                <a:gd name="connsiteY49" fmla="*/ 0 h 2918955"/>
                <a:gd name="connsiteX50" fmla="*/ 4876138 w 4960549"/>
                <a:gd name="connsiteY50" fmla="*/ 45680 h 2918955"/>
                <a:gd name="connsiteX51" fmla="*/ 4911707 w 4960549"/>
                <a:gd name="connsiteY51" fmla="*/ 263329 h 2918955"/>
                <a:gd name="connsiteX52" fmla="*/ 4934809 w 4960549"/>
                <a:gd name="connsiteY52" fmla="*/ 481145 h 2918955"/>
                <a:gd name="connsiteX53" fmla="*/ 4953205 w 4960549"/>
                <a:gd name="connsiteY53" fmla="*/ 698959 h 2918955"/>
                <a:gd name="connsiteX54" fmla="*/ 4956953 w 4960549"/>
                <a:gd name="connsiteY54" fmla="*/ 753557 h 2918955"/>
                <a:gd name="connsiteX55" fmla="*/ 4958611 w 4960549"/>
                <a:gd name="connsiteY55" fmla="*/ 781638 h 2918955"/>
                <a:gd name="connsiteX56" fmla="*/ 4959831 w 4960549"/>
                <a:gd name="connsiteY56" fmla="*/ 810213 h 2918955"/>
                <a:gd name="connsiteX57" fmla="*/ 4958174 w 4960549"/>
                <a:gd name="connsiteY57" fmla="*/ 925338 h 2918955"/>
                <a:gd name="connsiteX58" fmla="*/ 4834030 w 4960549"/>
                <a:gd name="connsiteY58" fmla="*/ 1377519 h 2918955"/>
                <a:gd name="connsiteX59" fmla="*/ 4558106 w 4960549"/>
                <a:gd name="connsiteY59" fmla="*/ 1761515 h 2918955"/>
                <a:gd name="connsiteX60" fmla="*/ 4389937 w 4960549"/>
                <a:gd name="connsiteY60" fmla="*/ 1921603 h 2918955"/>
                <a:gd name="connsiteX61" fmla="*/ 4214618 w 4960549"/>
                <a:gd name="connsiteY61" fmla="*/ 2067115 h 2918955"/>
                <a:gd name="connsiteX62" fmla="*/ 3858489 w 4960549"/>
                <a:gd name="connsiteY62" fmla="*/ 2329316 h 2918955"/>
                <a:gd name="connsiteX63" fmla="*/ 3768868 w 4960549"/>
                <a:gd name="connsiteY63" fmla="*/ 2393301 h 2918955"/>
                <a:gd name="connsiteX64" fmla="*/ 3676806 w 4960549"/>
                <a:gd name="connsiteY64" fmla="*/ 2457698 h 2918955"/>
                <a:gd name="connsiteX65" fmla="*/ 3582477 w 4960549"/>
                <a:gd name="connsiteY65" fmla="*/ 2521272 h 2918955"/>
                <a:gd name="connsiteX66" fmla="*/ 3485185 w 4960549"/>
                <a:gd name="connsiteY66" fmla="*/ 2583035 h 2918955"/>
                <a:gd name="connsiteX67" fmla="*/ 3280923 w 4960549"/>
                <a:gd name="connsiteY67" fmla="*/ 2698983 h 2918955"/>
                <a:gd name="connsiteX68" fmla="*/ 3061230 w 4960549"/>
                <a:gd name="connsiteY68" fmla="*/ 2797555 h 2918955"/>
                <a:gd name="connsiteX69" fmla="*/ 2583137 w 4960549"/>
                <a:gd name="connsiteY69" fmla="*/ 2910950 h 2918955"/>
                <a:gd name="connsiteX70" fmla="*/ 2460038 w 4960549"/>
                <a:gd name="connsiteY70" fmla="*/ 2918280 h 2918955"/>
                <a:gd name="connsiteX71" fmla="*/ 2429263 w 4960549"/>
                <a:gd name="connsiteY71" fmla="*/ 2918938 h 2918955"/>
                <a:gd name="connsiteX72" fmla="*/ 2398576 w 4960549"/>
                <a:gd name="connsiteY72" fmla="*/ 2918774 h 2918955"/>
                <a:gd name="connsiteX73" fmla="*/ 2367977 w 4960549"/>
                <a:gd name="connsiteY73" fmla="*/ 2918444 h 2918955"/>
                <a:gd name="connsiteX74" fmla="*/ 2338249 w 4960549"/>
                <a:gd name="connsiteY74" fmla="*/ 2917374 h 2918955"/>
                <a:gd name="connsiteX75" fmla="*/ 2100770 w 4960549"/>
                <a:gd name="connsiteY75" fmla="*/ 2899503 h 2918955"/>
                <a:gd name="connsiteX76" fmla="*/ 1864776 w 4960549"/>
                <a:gd name="connsiteY76" fmla="*/ 2860141 h 2918955"/>
                <a:gd name="connsiteX77" fmla="*/ 1632964 w 4960549"/>
                <a:gd name="connsiteY77" fmla="*/ 2798461 h 2918955"/>
                <a:gd name="connsiteX78" fmla="*/ 1189219 w 4960549"/>
                <a:gd name="connsiteY78" fmla="*/ 2613010 h 2918955"/>
                <a:gd name="connsiteX79" fmla="*/ 815305 w 4960549"/>
                <a:gd name="connsiteY79" fmla="*/ 2324292 h 2918955"/>
                <a:gd name="connsiteX80" fmla="*/ 663699 w 4960549"/>
                <a:gd name="connsiteY80" fmla="*/ 2150535 h 2918955"/>
                <a:gd name="connsiteX81" fmla="*/ 531274 w 4960549"/>
                <a:gd name="connsiteY81" fmla="*/ 1966565 h 2918955"/>
                <a:gd name="connsiteX82" fmla="*/ 500325 w 4960549"/>
                <a:gd name="connsiteY82" fmla="*/ 1919709 h 2918955"/>
                <a:gd name="connsiteX83" fmla="*/ 470771 w 4960549"/>
                <a:gd name="connsiteY83" fmla="*/ 1874252 h 2918955"/>
                <a:gd name="connsiteX84" fmla="*/ 412448 w 4960549"/>
                <a:gd name="connsiteY84" fmla="*/ 1786137 h 2918955"/>
                <a:gd name="connsiteX85" fmla="*/ 291616 w 4960549"/>
                <a:gd name="connsiteY85" fmla="*/ 1606122 h 2918955"/>
                <a:gd name="connsiteX86" fmla="*/ 173662 w 4960549"/>
                <a:gd name="connsiteY86" fmla="*/ 1415812 h 2918955"/>
                <a:gd name="connsiteX87" fmla="*/ 120483 w 4960549"/>
                <a:gd name="connsiteY87" fmla="*/ 1314934 h 2918955"/>
                <a:gd name="connsiteX88" fmla="*/ 75324 w 4960549"/>
                <a:gd name="connsiteY88" fmla="*/ 1209361 h 2918955"/>
                <a:gd name="connsiteX89" fmla="*/ 40713 w 4960549"/>
                <a:gd name="connsiteY89" fmla="*/ 1099837 h 2918955"/>
                <a:gd name="connsiteX90" fmla="*/ 27811 w 4960549"/>
                <a:gd name="connsiteY90" fmla="*/ 1044004 h 2918955"/>
                <a:gd name="connsiteX91" fmla="*/ 22144 w 4960549"/>
                <a:gd name="connsiteY91" fmla="*/ 1016004 h 2918955"/>
                <a:gd name="connsiteX92" fmla="*/ 17436 w 4960549"/>
                <a:gd name="connsiteY92" fmla="*/ 987923 h 2918955"/>
                <a:gd name="connsiteX93" fmla="*/ 0 w 4960549"/>
                <a:gd name="connsiteY93" fmla="*/ 762944 h 2918955"/>
                <a:gd name="connsiteX94" fmla="*/ 48385 w 4960549"/>
                <a:gd name="connsiteY94" fmla="*/ 324597 h 2918955"/>
                <a:gd name="connsiteX95" fmla="*/ 108474 w 4960549"/>
                <a:gd name="connsiteY95" fmla="*/ 110839 h 291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4960549" h="2918955">
                  <a:moveTo>
                    <a:pt x="154335" y="0"/>
                  </a:moveTo>
                  <a:lnTo>
                    <a:pt x="347871" y="0"/>
                  </a:lnTo>
                  <a:lnTo>
                    <a:pt x="268143" y="165468"/>
                  </a:lnTo>
                  <a:cubicBezTo>
                    <a:pt x="241575" y="228661"/>
                    <a:pt x="218473" y="293182"/>
                    <a:pt x="199554" y="358938"/>
                  </a:cubicBezTo>
                  <a:cubicBezTo>
                    <a:pt x="161632" y="490121"/>
                    <a:pt x="142016" y="626491"/>
                    <a:pt x="142104" y="762944"/>
                  </a:cubicBezTo>
                  <a:cubicBezTo>
                    <a:pt x="142888" y="829977"/>
                    <a:pt x="149862" y="896516"/>
                    <a:pt x="166339" y="960748"/>
                  </a:cubicBezTo>
                  <a:cubicBezTo>
                    <a:pt x="182555" y="1025063"/>
                    <a:pt x="207750" y="1086579"/>
                    <a:pt x="237914" y="1145787"/>
                  </a:cubicBezTo>
                  <a:cubicBezTo>
                    <a:pt x="253170" y="1175351"/>
                    <a:pt x="270084" y="1204338"/>
                    <a:pt x="287868" y="1232913"/>
                  </a:cubicBezTo>
                  <a:cubicBezTo>
                    <a:pt x="305914" y="1261406"/>
                    <a:pt x="325181" y="1289488"/>
                    <a:pt x="345232" y="1317239"/>
                  </a:cubicBezTo>
                  <a:cubicBezTo>
                    <a:pt x="385858" y="1372578"/>
                    <a:pt x="431017" y="1426270"/>
                    <a:pt x="477745" y="1480209"/>
                  </a:cubicBezTo>
                  <a:cubicBezTo>
                    <a:pt x="524474" y="1534231"/>
                    <a:pt x="573294" y="1588252"/>
                    <a:pt x="621156" y="1644414"/>
                  </a:cubicBezTo>
                  <a:cubicBezTo>
                    <a:pt x="645130" y="1672413"/>
                    <a:pt x="668843" y="1701070"/>
                    <a:pt x="692469" y="1730140"/>
                  </a:cubicBezTo>
                  <a:lnTo>
                    <a:pt x="726731" y="1772220"/>
                  </a:lnTo>
                  <a:cubicBezTo>
                    <a:pt x="737977" y="1785644"/>
                    <a:pt x="748700" y="1799396"/>
                    <a:pt x="760295" y="1812489"/>
                  </a:cubicBezTo>
                  <a:cubicBezTo>
                    <a:pt x="850788" y="1919050"/>
                    <a:pt x="948952" y="2017128"/>
                    <a:pt x="1048685" y="2110101"/>
                  </a:cubicBezTo>
                  <a:cubicBezTo>
                    <a:pt x="1098814" y="2156382"/>
                    <a:pt x="1149814" y="2201097"/>
                    <a:pt x="1202035" y="2244002"/>
                  </a:cubicBezTo>
                  <a:cubicBezTo>
                    <a:pt x="1254256" y="2286906"/>
                    <a:pt x="1307435" y="2328410"/>
                    <a:pt x="1362620" y="2367443"/>
                  </a:cubicBezTo>
                  <a:cubicBezTo>
                    <a:pt x="1472554" y="2445675"/>
                    <a:pt x="1591118" y="2515590"/>
                    <a:pt x="1721364" y="2562694"/>
                  </a:cubicBezTo>
                  <a:cubicBezTo>
                    <a:pt x="1786314" y="2586246"/>
                    <a:pt x="1853617" y="2604280"/>
                    <a:pt x="1922052" y="2617868"/>
                  </a:cubicBezTo>
                  <a:cubicBezTo>
                    <a:pt x="1939227" y="2621080"/>
                    <a:pt x="1956227" y="2624786"/>
                    <a:pt x="1973488" y="2627586"/>
                  </a:cubicBezTo>
                  <a:lnTo>
                    <a:pt x="2025360" y="2635738"/>
                  </a:lnTo>
                  <a:cubicBezTo>
                    <a:pt x="2060145" y="2640103"/>
                    <a:pt x="2094930" y="2644714"/>
                    <a:pt x="2130063" y="2647432"/>
                  </a:cubicBezTo>
                  <a:cubicBezTo>
                    <a:pt x="2147587" y="2648996"/>
                    <a:pt x="2165109" y="2650479"/>
                    <a:pt x="2182719" y="2651220"/>
                  </a:cubicBezTo>
                  <a:cubicBezTo>
                    <a:pt x="2200330" y="2652043"/>
                    <a:pt x="2217853" y="2653361"/>
                    <a:pt x="2235551" y="2653855"/>
                  </a:cubicBezTo>
                  <a:lnTo>
                    <a:pt x="2288556" y="2655008"/>
                  </a:lnTo>
                  <a:cubicBezTo>
                    <a:pt x="2306166" y="2655419"/>
                    <a:pt x="2323951" y="2654843"/>
                    <a:pt x="2341648" y="2654761"/>
                  </a:cubicBezTo>
                  <a:lnTo>
                    <a:pt x="2368238" y="2654514"/>
                  </a:lnTo>
                  <a:cubicBezTo>
                    <a:pt x="2376869" y="2654267"/>
                    <a:pt x="2385325" y="2653773"/>
                    <a:pt x="2393869" y="2653443"/>
                  </a:cubicBezTo>
                  <a:cubicBezTo>
                    <a:pt x="2402412" y="2653031"/>
                    <a:pt x="2410956" y="2652785"/>
                    <a:pt x="2419413" y="2652208"/>
                  </a:cubicBezTo>
                  <a:lnTo>
                    <a:pt x="2444869" y="2650232"/>
                  </a:lnTo>
                  <a:cubicBezTo>
                    <a:pt x="2478782" y="2647679"/>
                    <a:pt x="2512433" y="2643397"/>
                    <a:pt x="2545823" y="2638456"/>
                  </a:cubicBezTo>
                  <a:cubicBezTo>
                    <a:pt x="2679470" y="2617539"/>
                    <a:pt x="2807973" y="2576612"/>
                    <a:pt x="2930373" y="2519213"/>
                  </a:cubicBezTo>
                  <a:cubicBezTo>
                    <a:pt x="3053210" y="2462475"/>
                    <a:pt x="3170117" y="2389842"/>
                    <a:pt x="3285631" y="2310210"/>
                  </a:cubicBezTo>
                  <a:cubicBezTo>
                    <a:pt x="3314487" y="2290364"/>
                    <a:pt x="3343169" y="2269612"/>
                    <a:pt x="3371764" y="2248778"/>
                  </a:cubicBezTo>
                  <a:cubicBezTo>
                    <a:pt x="3400534" y="2227943"/>
                    <a:pt x="3429216" y="2206779"/>
                    <a:pt x="3457898" y="2185286"/>
                  </a:cubicBezTo>
                  <a:lnTo>
                    <a:pt x="3632344" y="2053527"/>
                  </a:lnTo>
                  <a:cubicBezTo>
                    <a:pt x="3752043" y="1963848"/>
                    <a:pt x="3872873" y="1880345"/>
                    <a:pt x="3990915" y="1798490"/>
                  </a:cubicBezTo>
                  <a:cubicBezTo>
                    <a:pt x="4108869" y="1716634"/>
                    <a:pt x="4222377" y="1633955"/>
                    <a:pt x="4324988" y="1544854"/>
                  </a:cubicBezTo>
                  <a:cubicBezTo>
                    <a:pt x="4427599" y="1455916"/>
                    <a:pt x="4520271" y="1361132"/>
                    <a:pt x="4592107" y="1254159"/>
                  </a:cubicBezTo>
                  <a:cubicBezTo>
                    <a:pt x="4628025" y="1200715"/>
                    <a:pt x="4658712" y="1144388"/>
                    <a:pt x="4683123" y="1085179"/>
                  </a:cubicBezTo>
                  <a:cubicBezTo>
                    <a:pt x="4707707" y="1026051"/>
                    <a:pt x="4725405" y="964125"/>
                    <a:pt x="4738568" y="900551"/>
                  </a:cubicBezTo>
                  <a:cubicBezTo>
                    <a:pt x="4745107" y="868764"/>
                    <a:pt x="4750338" y="836400"/>
                    <a:pt x="4753913" y="803708"/>
                  </a:cubicBezTo>
                  <a:cubicBezTo>
                    <a:pt x="4754959" y="795555"/>
                    <a:pt x="4755656" y="787320"/>
                    <a:pt x="4756441" y="779167"/>
                  </a:cubicBezTo>
                  <a:cubicBezTo>
                    <a:pt x="4757137" y="770932"/>
                    <a:pt x="4758010" y="762862"/>
                    <a:pt x="4758358" y="754133"/>
                  </a:cubicBezTo>
                  <a:lnTo>
                    <a:pt x="4761147" y="702417"/>
                  </a:lnTo>
                  <a:cubicBezTo>
                    <a:pt x="4763677" y="633409"/>
                    <a:pt x="4762107" y="564317"/>
                    <a:pt x="4756353" y="495638"/>
                  </a:cubicBezTo>
                  <a:cubicBezTo>
                    <a:pt x="4750774" y="426876"/>
                    <a:pt x="4740051" y="358691"/>
                    <a:pt x="4725578" y="291411"/>
                  </a:cubicBezTo>
                  <a:cubicBezTo>
                    <a:pt x="4710932" y="224131"/>
                    <a:pt x="4692625" y="157758"/>
                    <a:pt x="4673358" y="92042"/>
                  </a:cubicBezTo>
                  <a:lnTo>
                    <a:pt x="4644342" y="0"/>
                  </a:lnTo>
                  <a:lnTo>
                    <a:pt x="4862756" y="0"/>
                  </a:lnTo>
                  <a:lnTo>
                    <a:pt x="4876138" y="45680"/>
                  </a:lnTo>
                  <a:cubicBezTo>
                    <a:pt x="4892005" y="117818"/>
                    <a:pt x="4903077" y="190532"/>
                    <a:pt x="4911707" y="263329"/>
                  </a:cubicBezTo>
                  <a:cubicBezTo>
                    <a:pt x="4920513" y="336044"/>
                    <a:pt x="4927575" y="408677"/>
                    <a:pt x="4934809" y="481145"/>
                  </a:cubicBezTo>
                  <a:cubicBezTo>
                    <a:pt x="4941697" y="553694"/>
                    <a:pt x="4947799" y="626244"/>
                    <a:pt x="4953205" y="698959"/>
                  </a:cubicBezTo>
                  <a:lnTo>
                    <a:pt x="4956953" y="753557"/>
                  </a:lnTo>
                  <a:cubicBezTo>
                    <a:pt x="4957651" y="762533"/>
                    <a:pt x="4958087" y="772168"/>
                    <a:pt x="4958611" y="781638"/>
                  </a:cubicBezTo>
                  <a:cubicBezTo>
                    <a:pt x="4959133" y="791108"/>
                    <a:pt x="4959657" y="800661"/>
                    <a:pt x="4959831" y="810213"/>
                  </a:cubicBezTo>
                  <a:cubicBezTo>
                    <a:pt x="4961139" y="848341"/>
                    <a:pt x="4960703" y="886798"/>
                    <a:pt x="4958174" y="925338"/>
                  </a:cubicBezTo>
                  <a:cubicBezTo>
                    <a:pt x="4948759" y="1079578"/>
                    <a:pt x="4904907" y="1234972"/>
                    <a:pt x="4834030" y="1377519"/>
                  </a:cubicBezTo>
                  <a:cubicBezTo>
                    <a:pt x="4763327" y="1520478"/>
                    <a:pt x="4665861" y="1648779"/>
                    <a:pt x="4558106" y="1761515"/>
                  </a:cubicBezTo>
                  <a:cubicBezTo>
                    <a:pt x="4504229" y="1818090"/>
                    <a:pt x="4447650" y="1871123"/>
                    <a:pt x="4389937" y="1921603"/>
                  </a:cubicBezTo>
                  <a:cubicBezTo>
                    <a:pt x="4332223" y="1972083"/>
                    <a:pt x="4273726" y="2020669"/>
                    <a:pt x="4214618" y="2067115"/>
                  </a:cubicBezTo>
                  <a:cubicBezTo>
                    <a:pt x="4096664" y="2160417"/>
                    <a:pt x="3976094" y="2245484"/>
                    <a:pt x="3858489" y="2329316"/>
                  </a:cubicBezTo>
                  <a:lnTo>
                    <a:pt x="3768868" y="2393301"/>
                  </a:lnTo>
                  <a:cubicBezTo>
                    <a:pt x="3738529" y="2414794"/>
                    <a:pt x="3707929" y="2436452"/>
                    <a:pt x="3676806" y="2457698"/>
                  </a:cubicBezTo>
                  <a:cubicBezTo>
                    <a:pt x="3645770" y="2479027"/>
                    <a:pt x="3614385" y="2500273"/>
                    <a:pt x="3582477" y="2521272"/>
                  </a:cubicBezTo>
                  <a:cubicBezTo>
                    <a:pt x="3550483" y="2542107"/>
                    <a:pt x="3518226" y="2562776"/>
                    <a:pt x="3485185" y="2583035"/>
                  </a:cubicBezTo>
                  <a:cubicBezTo>
                    <a:pt x="3419451" y="2623633"/>
                    <a:pt x="3351625" y="2662996"/>
                    <a:pt x="3280923" y="2698983"/>
                  </a:cubicBezTo>
                  <a:cubicBezTo>
                    <a:pt x="3210307" y="2735134"/>
                    <a:pt x="3137251" y="2768732"/>
                    <a:pt x="3061230" y="2797555"/>
                  </a:cubicBezTo>
                  <a:cubicBezTo>
                    <a:pt x="2909886" y="2856024"/>
                    <a:pt x="2747295" y="2895468"/>
                    <a:pt x="2583137" y="2910950"/>
                  </a:cubicBezTo>
                  <a:cubicBezTo>
                    <a:pt x="2542075" y="2914657"/>
                    <a:pt x="2501013" y="2917456"/>
                    <a:pt x="2460038" y="2918280"/>
                  </a:cubicBezTo>
                  <a:lnTo>
                    <a:pt x="2429263" y="2918938"/>
                  </a:lnTo>
                  <a:cubicBezTo>
                    <a:pt x="2419064" y="2919021"/>
                    <a:pt x="2408777" y="2918774"/>
                    <a:pt x="2398576" y="2918774"/>
                  </a:cubicBezTo>
                  <a:lnTo>
                    <a:pt x="2367977" y="2918444"/>
                  </a:lnTo>
                  <a:lnTo>
                    <a:pt x="2338249" y="2917374"/>
                  </a:lnTo>
                  <a:cubicBezTo>
                    <a:pt x="2259089" y="2914985"/>
                    <a:pt x="2179756" y="2909057"/>
                    <a:pt x="2100770" y="2899503"/>
                  </a:cubicBezTo>
                  <a:cubicBezTo>
                    <a:pt x="2021699" y="2890445"/>
                    <a:pt x="1942801" y="2877434"/>
                    <a:pt x="1864776" y="2860141"/>
                  </a:cubicBezTo>
                  <a:cubicBezTo>
                    <a:pt x="1786836" y="2842683"/>
                    <a:pt x="1709508" y="2822013"/>
                    <a:pt x="1632964" y="2798461"/>
                  </a:cubicBezTo>
                  <a:cubicBezTo>
                    <a:pt x="1480138" y="2750946"/>
                    <a:pt x="1329055" y="2691818"/>
                    <a:pt x="1189219" y="2613010"/>
                  </a:cubicBezTo>
                  <a:cubicBezTo>
                    <a:pt x="1049296" y="2534366"/>
                    <a:pt x="924367" y="2434640"/>
                    <a:pt x="815305" y="2324292"/>
                  </a:cubicBezTo>
                  <a:cubicBezTo>
                    <a:pt x="760469" y="2269200"/>
                    <a:pt x="710603" y="2210567"/>
                    <a:pt x="663699" y="2150535"/>
                  </a:cubicBezTo>
                  <a:cubicBezTo>
                    <a:pt x="617059" y="2090255"/>
                    <a:pt x="572684" y="2029069"/>
                    <a:pt x="531274" y="1966565"/>
                  </a:cubicBezTo>
                  <a:cubicBezTo>
                    <a:pt x="520638" y="1951084"/>
                    <a:pt x="510612" y="1935355"/>
                    <a:pt x="500325" y="1919709"/>
                  </a:cubicBezTo>
                  <a:lnTo>
                    <a:pt x="470771" y="1874252"/>
                  </a:lnTo>
                  <a:cubicBezTo>
                    <a:pt x="451853" y="1844853"/>
                    <a:pt x="432238" y="1815701"/>
                    <a:pt x="412448" y="1786137"/>
                  </a:cubicBezTo>
                  <a:lnTo>
                    <a:pt x="291616" y="1606122"/>
                  </a:lnTo>
                  <a:cubicBezTo>
                    <a:pt x="251078" y="1544771"/>
                    <a:pt x="211062" y="1481609"/>
                    <a:pt x="173662" y="1415812"/>
                  </a:cubicBezTo>
                  <a:cubicBezTo>
                    <a:pt x="155005" y="1382872"/>
                    <a:pt x="136960" y="1349355"/>
                    <a:pt x="120483" y="1314934"/>
                  </a:cubicBezTo>
                  <a:cubicBezTo>
                    <a:pt x="104093" y="1280429"/>
                    <a:pt x="88837" y="1245266"/>
                    <a:pt x="75324" y="1209361"/>
                  </a:cubicBezTo>
                  <a:cubicBezTo>
                    <a:pt x="62072" y="1173375"/>
                    <a:pt x="50303" y="1136893"/>
                    <a:pt x="40713" y="1099837"/>
                  </a:cubicBezTo>
                  <a:cubicBezTo>
                    <a:pt x="36180" y="1081308"/>
                    <a:pt x="31560" y="1062697"/>
                    <a:pt x="27811" y="1044004"/>
                  </a:cubicBezTo>
                  <a:lnTo>
                    <a:pt x="22144" y="1016004"/>
                  </a:lnTo>
                  <a:lnTo>
                    <a:pt x="17436" y="987923"/>
                  </a:lnTo>
                  <a:cubicBezTo>
                    <a:pt x="5144" y="912986"/>
                    <a:pt x="0" y="837636"/>
                    <a:pt x="0" y="762944"/>
                  </a:cubicBezTo>
                  <a:cubicBezTo>
                    <a:pt x="349" y="615951"/>
                    <a:pt x="16652" y="468957"/>
                    <a:pt x="48385" y="324597"/>
                  </a:cubicBezTo>
                  <a:cubicBezTo>
                    <a:pt x="64209" y="252459"/>
                    <a:pt x="84238" y="181021"/>
                    <a:pt x="108474" y="11083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436F5721-88D0-4683-BB23-289611A4A7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86973" y="0"/>
              <a:ext cx="4934374" cy="2888360"/>
            </a:xfrm>
            <a:custGeom>
              <a:avLst/>
              <a:gdLst>
                <a:gd name="connsiteX0" fmla="*/ 179816 w 4934374"/>
                <a:gd name="connsiteY0" fmla="*/ 0 h 2888360"/>
                <a:gd name="connsiteX1" fmla="*/ 666325 w 4934374"/>
                <a:gd name="connsiteY1" fmla="*/ 0 h 2888360"/>
                <a:gd name="connsiteX2" fmla="*/ 626038 w 4934374"/>
                <a:gd name="connsiteY2" fmla="*/ 65170 h 2888360"/>
                <a:gd name="connsiteX3" fmla="*/ 435986 w 4934374"/>
                <a:gd name="connsiteY3" fmla="*/ 779635 h 2888360"/>
                <a:gd name="connsiteX4" fmla="*/ 750530 w 4934374"/>
                <a:gd name="connsiteY4" fmla="*/ 1443043 h 2888360"/>
                <a:gd name="connsiteX5" fmla="*/ 909024 w 4934374"/>
                <a:gd name="connsiteY5" fmla="*/ 1653610 h 2888360"/>
                <a:gd name="connsiteX6" fmla="*/ 2396223 w 4934374"/>
                <a:gd name="connsiteY6" fmla="*/ 2476694 h 2888360"/>
                <a:gd name="connsiteX7" fmla="*/ 3525201 w 4934374"/>
                <a:gd name="connsiteY7" fmla="*/ 1970327 h 2888360"/>
                <a:gd name="connsiteX8" fmla="*/ 3662596 w 4934374"/>
                <a:gd name="connsiteY8" fmla="*/ 1869778 h 2888360"/>
                <a:gd name="connsiteX9" fmla="*/ 4287500 w 4934374"/>
                <a:gd name="connsiteY9" fmla="*/ 1344141 h 2888360"/>
                <a:gd name="connsiteX10" fmla="*/ 4498563 w 4934374"/>
                <a:gd name="connsiteY10" fmla="*/ 779635 h 2888360"/>
                <a:gd name="connsiteX11" fmla="*/ 4376239 w 4934374"/>
                <a:gd name="connsiteY11" fmla="*/ 16511 h 2888360"/>
                <a:gd name="connsiteX12" fmla="*/ 4369703 w 4934374"/>
                <a:gd name="connsiteY12" fmla="*/ 0 h 2888360"/>
                <a:gd name="connsiteX13" fmla="*/ 4823642 w 4934374"/>
                <a:gd name="connsiteY13" fmla="*/ 0 h 2888360"/>
                <a:gd name="connsiteX14" fmla="*/ 4850554 w 4934374"/>
                <a:gd name="connsiteY14" fmla="*/ 89409 h 2888360"/>
                <a:gd name="connsiteX15" fmla="*/ 4934374 w 4934374"/>
                <a:gd name="connsiteY15" fmla="*/ 779553 h 2888360"/>
                <a:gd name="connsiteX16" fmla="*/ 3793540 w 4934374"/>
                <a:gd name="connsiteY16" fmla="*/ 2294701 h 2888360"/>
                <a:gd name="connsiteX17" fmla="*/ 2396135 w 4934374"/>
                <a:gd name="connsiteY17" fmla="*/ 2888360 h 2888360"/>
                <a:gd name="connsiteX18" fmla="*/ 548273 w 4934374"/>
                <a:gd name="connsiteY18" fmla="*/ 1884684 h 2888360"/>
                <a:gd name="connsiteX19" fmla="*/ 0 w 4934374"/>
                <a:gd name="connsiteY19" fmla="*/ 779553 h 2888360"/>
                <a:gd name="connsiteX20" fmla="*/ 137335 w 4934374"/>
                <a:gd name="connsiteY20" fmla="*/ 89409 h 2888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934374" h="2888360">
                  <a:moveTo>
                    <a:pt x="179816" y="0"/>
                  </a:moveTo>
                  <a:lnTo>
                    <a:pt x="666325" y="0"/>
                  </a:lnTo>
                  <a:lnTo>
                    <a:pt x="626038" y="65170"/>
                  </a:lnTo>
                  <a:cubicBezTo>
                    <a:pt x="499976" y="295913"/>
                    <a:pt x="435986" y="536292"/>
                    <a:pt x="435986" y="779635"/>
                  </a:cubicBezTo>
                  <a:cubicBezTo>
                    <a:pt x="435986" y="1024707"/>
                    <a:pt x="538074" y="1167830"/>
                    <a:pt x="750530" y="1443043"/>
                  </a:cubicBezTo>
                  <a:cubicBezTo>
                    <a:pt x="801792" y="1509416"/>
                    <a:pt x="854797" y="1578096"/>
                    <a:pt x="909024" y="1653610"/>
                  </a:cubicBezTo>
                  <a:cubicBezTo>
                    <a:pt x="1323389" y="2230552"/>
                    <a:pt x="1768180" y="2476694"/>
                    <a:pt x="2396223" y="2476694"/>
                  </a:cubicBezTo>
                  <a:cubicBezTo>
                    <a:pt x="2808409" y="2476694"/>
                    <a:pt x="3110835" y="2276173"/>
                    <a:pt x="3525201" y="1970327"/>
                  </a:cubicBezTo>
                  <a:cubicBezTo>
                    <a:pt x="3571493" y="1936152"/>
                    <a:pt x="3617786" y="1902388"/>
                    <a:pt x="3662596" y="1869778"/>
                  </a:cubicBezTo>
                  <a:cubicBezTo>
                    <a:pt x="3905479" y="1692809"/>
                    <a:pt x="4134849" y="1525640"/>
                    <a:pt x="4287500" y="1344141"/>
                  </a:cubicBezTo>
                  <a:cubicBezTo>
                    <a:pt x="4433439" y="1170630"/>
                    <a:pt x="4498563" y="996543"/>
                    <a:pt x="4498563" y="779635"/>
                  </a:cubicBezTo>
                  <a:cubicBezTo>
                    <a:pt x="4498563" y="507799"/>
                    <a:pt x="4456499" y="249674"/>
                    <a:pt x="4376239" y="16511"/>
                  </a:cubicBezTo>
                  <a:lnTo>
                    <a:pt x="4369703" y="0"/>
                  </a:lnTo>
                  <a:lnTo>
                    <a:pt x="4823642" y="0"/>
                  </a:lnTo>
                  <a:lnTo>
                    <a:pt x="4850554" y="89409"/>
                  </a:lnTo>
                  <a:cubicBezTo>
                    <a:pt x="4905864" y="307423"/>
                    <a:pt x="4934374" y="539220"/>
                    <a:pt x="4934374" y="779553"/>
                  </a:cubicBezTo>
                  <a:cubicBezTo>
                    <a:pt x="4934374" y="1521110"/>
                    <a:pt x="4369101" y="1869861"/>
                    <a:pt x="3793540" y="2294701"/>
                  </a:cubicBezTo>
                  <a:cubicBezTo>
                    <a:pt x="3374293" y="2604171"/>
                    <a:pt x="2970389" y="2888360"/>
                    <a:pt x="2396135" y="2888360"/>
                  </a:cubicBezTo>
                  <a:cubicBezTo>
                    <a:pt x="1544564" y="2888360"/>
                    <a:pt x="991670" y="2502058"/>
                    <a:pt x="548273" y="1884684"/>
                  </a:cubicBezTo>
                  <a:cubicBezTo>
                    <a:pt x="282201" y="1514275"/>
                    <a:pt x="0" y="1260227"/>
                    <a:pt x="0" y="779553"/>
                  </a:cubicBezTo>
                  <a:cubicBezTo>
                    <a:pt x="0" y="539220"/>
                    <a:pt x="48876" y="307423"/>
                    <a:pt x="137335" y="8940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DC43E93-F81B-4DAE-9F0A-DF9299A8CB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86973" y="0"/>
              <a:ext cx="4934374" cy="2888360"/>
            </a:xfrm>
            <a:custGeom>
              <a:avLst/>
              <a:gdLst>
                <a:gd name="connsiteX0" fmla="*/ 179816 w 4934374"/>
                <a:gd name="connsiteY0" fmla="*/ 0 h 2888360"/>
                <a:gd name="connsiteX1" fmla="*/ 767292 w 4934374"/>
                <a:gd name="connsiteY1" fmla="*/ 0 h 2888360"/>
                <a:gd name="connsiteX2" fmla="*/ 703453 w 4934374"/>
                <a:gd name="connsiteY2" fmla="*/ 102886 h 2888360"/>
                <a:gd name="connsiteX3" fmla="*/ 523079 w 4934374"/>
                <a:gd name="connsiteY3" fmla="*/ 779635 h 2888360"/>
                <a:gd name="connsiteX4" fmla="*/ 820885 w 4934374"/>
                <a:gd name="connsiteY4" fmla="*/ 1394539 h 2888360"/>
                <a:gd name="connsiteX5" fmla="*/ 981122 w 4934374"/>
                <a:gd name="connsiteY5" fmla="*/ 1607412 h 2888360"/>
                <a:gd name="connsiteX6" fmla="*/ 1592426 w 4934374"/>
                <a:gd name="connsiteY6" fmla="*/ 2196871 h 2888360"/>
                <a:gd name="connsiteX7" fmla="*/ 2396135 w 4934374"/>
                <a:gd name="connsiteY7" fmla="*/ 2394345 h 2888360"/>
                <a:gd name="connsiteX8" fmla="*/ 2913111 w 4934374"/>
                <a:gd name="connsiteY8" fmla="*/ 2268597 h 2888360"/>
                <a:gd name="connsiteX9" fmla="*/ 3471411 w 4934374"/>
                <a:gd name="connsiteY9" fmla="*/ 1905518 h 2888360"/>
                <a:gd name="connsiteX10" fmla="*/ 3609242 w 4934374"/>
                <a:gd name="connsiteY10" fmla="*/ 1804640 h 2888360"/>
                <a:gd name="connsiteX11" fmla="*/ 4219151 w 4934374"/>
                <a:gd name="connsiteY11" fmla="*/ 1292919 h 2888360"/>
                <a:gd name="connsiteX12" fmla="*/ 4411295 w 4934374"/>
                <a:gd name="connsiteY12" fmla="*/ 779635 h 2888360"/>
                <a:gd name="connsiteX13" fmla="*/ 4294235 w 4934374"/>
                <a:gd name="connsiteY13" fmla="*/ 44685 h 2888360"/>
                <a:gd name="connsiteX14" fmla="*/ 4276624 w 4934374"/>
                <a:gd name="connsiteY14" fmla="*/ 0 h 2888360"/>
                <a:gd name="connsiteX15" fmla="*/ 4823642 w 4934374"/>
                <a:gd name="connsiteY15" fmla="*/ 0 h 2888360"/>
                <a:gd name="connsiteX16" fmla="*/ 4850554 w 4934374"/>
                <a:gd name="connsiteY16" fmla="*/ 89409 h 2888360"/>
                <a:gd name="connsiteX17" fmla="*/ 4934374 w 4934374"/>
                <a:gd name="connsiteY17" fmla="*/ 779553 h 2888360"/>
                <a:gd name="connsiteX18" fmla="*/ 3793540 w 4934374"/>
                <a:gd name="connsiteY18" fmla="*/ 2294701 h 2888360"/>
                <a:gd name="connsiteX19" fmla="*/ 2396135 w 4934374"/>
                <a:gd name="connsiteY19" fmla="*/ 2888360 h 2888360"/>
                <a:gd name="connsiteX20" fmla="*/ 548273 w 4934374"/>
                <a:gd name="connsiteY20" fmla="*/ 1884684 h 2888360"/>
                <a:gd name="connsiteX21" fmla="*/ 0 w 4934374"/>
                <a:gd name="connsiteY21" fmla="*/ 779553 h 2888360"/>
                <a:gd name="connsiteX22" fmla="*/ 137335 w 4934374"/>
                <a:gd name="connsiteY22" fmla="*/ 89409 h 2888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934374" h="2888360">
                  <a:moveTo>
                    <a:pt x="179816" y="0"/>
                  </a:moveTo>
                  <a:lnTo>
                    <a:pt x="767292" y="0"/>
                  </a:lnTo>
                  <a:lnTo>
                    <a:pt x="703453" y="102886"/>
                  </a:lnTo>
                  <a:cubicBezTo>
                    <a:pt x="583756" y="321853"/>
                    <a:pt x="523079" y="549550"/>
                    <a:pt x="523079" y="779635"/>
                  </a:cubicBezTo>
                  <a:cubicBezTo>
                    <a:pt x="523079" y="999508"/>
                    <a:pt x="614356" y="1127068"/>
                    <a:pt x="820885" y="1394539"/>
                  </a:cubicBezTo>
                  <a:cubicBezTo>
                    <a:pt x="872582" y="1461489"/>
                    <a:pt x="926023" y="1530745"/>
                    <a:pt x="981122" y="1607412"/>
                  </a:cubicBezTo>
                  <a:cubicBezTo>
                    <a:pt x="1175968" y="1878671"/>
                    <a:pt x="1375871" y="2071535"/>
                    <a:pt x="1592426" y="2196871"/>
                  </a:cubicBezTo>
                  <a:cubicBezTo>
                    <a:pt x="1821970" y="2329783"/>
                    <a:pt x="2084904" y="2394345"/>
                    <a:pt x="2396135" y="2394345"/>
                  </a:cubicBezTo>
                  <a:cubicBezTo>
                    <a:pt x="2572762" y="2394345"/>
                    <a:pt x="2737009" y="2354405"/>
                    <a:pt x="2913111" y="2268597"/>
                  </a:cubicBezTo>
                  <a:cubicBezTo>
                    <a:pt x="3093922" y="2180483"/>
                    <a:pt x="3272903" y="2052018"/>
                    <a:pt x="3471411" y="1905518"/>
                  </a:cubicBezTo>
                  <a:cubicBezTo>
                    <a:pt x="3517964" y="1871178"/>
                    <a:pt x="3564344" y="1837332"/>
                    <a:pt x="3609242" y="1804640"/>
                  </a:cubicBezTo>
                  <a:cubicBezTo>
                    <a:pt x="3847765" y="1630800"/>
                    <a:pt x="4073038" y="1466594"/>
                    <a:pt x="4219151" y="1292919"/>
                  </a:cubicBezTo>
                  <a:cubicBezTo>
                    <a:pt x="4353843" y="1132832"/>
                    <a:pt x="4411295" y="979332"/>
                    <a:pt x="4411295" y="779635"/>
                  </a:cubicBezTo>
                  <a:cubicBezTo>
                    <a:pt x="4411295" y="517475"/>
                    <a:pt x="4371040" y="268882"/>
                    <a:pt x="4294235" y="44685"/>
                  </a:cubicBezTo>
                  <a:lnTo>
                    <a:pt x="4276624" y="0"/>
                  </a:lnTo>
                  <a:lnTo>
                    <a:pt x="4823642" y="0"/>
                  </a:lnTo>
                  <a:lnTo>
                    <a:pt x="4850554" y="89409"/>
                  </a:lnTo>
                  <a:cubicBezTo>
                    <a:pt x="4905864" y="307423"/>
                    <a:pt x="4934374" y="539220"/>
                    <a:pt x="4934374" y="779553"/>
                  </a:cubicBezTo>
                  <a:cubicBezTo>
                    <a:pt x="4934374" y="1521110"/>
                    <a:pt x="4369101" y="1869861"/>
                    <a:pt x="3793540" y="2294701"/>
                  </a:cubicBezTo>
                  <a:cubicBezTo>
                    <a:pt x="3374293" y="2604171"/>
                    <a:pt x="2970389" y="2888360"/>
                    <a:pt x="2396135" y="2888360"/>
                  </a:cubicBezTo>
                  <a:cubicBezTo>
                    <a:pt x="1544564" y="2888360"/>
                    <a:pt x="991670" y="2502058"/>
                    <a:pt x="548273" y="1884684"/>
                  </a:cubicBezTo>
                  <a:cubicBezTo>
                    <a:pt x="282201" y="1514275"/>
                    <a:pt x="0" y="1260227"/>
                    <a:pt x="0" y="779553"/>
                  </a:cubicBezTo>
                  <a:cubicBezTo>
                    <a:pt x="0" y="539220"/>
                    <a:pt x="48876" y="307423"/>
                    <a:pt x="137335" y="8940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2EECE7B-E861-4242-BD71-ADD8F2DD3E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7711" y="0"/>
              <a:ext cx="5069918" cy="3133064"/>
            </a:xfrm>
            <a:custGeom>
              <a:avLst/>
              <a:gdLst>
                <a:gd name="connsiteX0" fmla="*/ 153448 w 5069918"/>
                <a:gd name="connsiteY0" fmla="*/ 0 h 3133064"/>
                <a:gd name="connsiteX1" fmla="*/ 215434 w 5069918"/>
                <a:gd name="connsiteY1" fmla="*/ 0 h 3133064"/>
                <a:gd name="connsiteX2" fmla="*/ 215073 w 5069918"/>
                <a:gd name="connsiteY2" fmla="*/ 727 h 3133064"/>
                <a:gd name="connsiteX3" fmla="*/ 202868 w 5069918"/>
                <a:gd name="connsiteY3" fmla="*/ 26255 h 3133064"/>
                <a:gd name="connsiteX4" fmla="*/ 191273 w 5069918"/>
                <a:gd name="connsiteY4" fmla="*/ 52030 h 3133064"/>
                <a:gd name="connsiteX5" fmla="*/ 169129 w 5069918"/>
                <a:gd name="connsiteY5" fmla="*/ 103993 h 3133064"/>
                <a:gd name="connsiteX6" fmla="*/ 148381 w 5069918"/>
                <a:gd name="connsiteY6" fmla="*/ 156532 h 3133064"/>
                <a:gd name="connsiteX7" fmla="*/ 80903 w 5069918"/>
                <a:gd name="connsiteY7" fmla="*/ 371711 h 3133064"/>
                <a:gd name="connsiteX8" fmla="*/ 26154 w 5069918"/>
                <a:gd name="connsiteY8" fmla="*/ 817551 h 3133064"/>
                <a:gd name="connsiteX9" fmla="*/ 49169 w 5069918"/>
                <a:gd name="connsiteY9" fmla="*/ 1040143 h 3133064"/>
                <a:gd name="connsiteX10" fmla="*/ 119437 w 5069918"/>
                <a:gd name="connsiteY10" fmla="*/ 1253016 h 3133064"/>
                <a:gd name="connsiteX11" fmla="*/ 143672 w 5069918"/>
                <a:gd name="connsiteY11" fmla="*/ 1303908 h 3133064"/>
                <a:gd name="connsiteX12" fmla="*/ 170611 w 5069918"/>
                <a:gd name="connsiteY12" fmla="*/ 1353648 h 3133064"/>
                <a:gd name="connsiteX13" fmla="*/ 230330 w 5069918"/>
                <a:gd name="connsiteY13" fmla="*/ 1450079 h 3133064"/>
                <a:gd name="connsiteX14" fmla="*/ 279545 w 5069918"/>
                <a:gd name="connsiteY14" fmla="*/ 1519627 h 3133064"/>
                <a:gd name="connsiteX15" fmla="*/ 228347 w 5069918"/>
                <a:gd name="connsiteY15" fmla="*/ 1437024 h 3133064"/>
                <a:gd name="connsiteX16" fmla="*/ 175168 w 5069918"/>
                <a:gd name="connsiteY16" fmla="*/ 1336146 h 3133064"/>
                <a:gd name="connsiteX17" fmla="*/ 130009 w 5069918"/>
                <a:gd name="connsiteY17" fmla="*/ 1230573 h 3133064"/>
                <a:gd name="connsiteX18" fmla="*/ 95398 w 5069918"/>
                <a:gd name="connsiteY18" fmla="*/ 1121049 h 3133064"/>
                <a:gd name="connsiteX19" fmla="*/ 82496 w 5069918"/>
                <a:gd name="connsiteY19" fmla="*/ 1065216 h 3133064"/>
                <a:gd name="connsiteX20" fmla="*/ 76829 w 5069918"/>
                <a:gd name="connsiteY20" fmla="*/ 1037216 h 3133064"/>
                <a:gd name="connsiteX21" fmla="*/ 72121 w 5069918"/>
                <a:gd name="connsiteY21" fmla="*/ 1009135 h 3133064"/>
                <a:gd name="connsiteX22" fmla="*/ 54685 w 5069918"/>
                <a:gd name="connsiteY22" fmla="*/ 784156 h 3133064"/>
                <a:gd name="connsiteX23" fmla="*/ 103070 w 5069918"/>
                <a:gd name="connsiteY23" fmla="*/ 345810 h 3133064"/>
                <a:gd name="connsiteX24" fmla="*/ 163159 w 5069918"/>
                <a:gd name="connsiteY24" fmla="*/ 132051 h 3133064"/>
                <a:gd name="connsiteX25" fmla="*/ 217797 w 5069918"/>
                <a:gd name="connsiteY25" fmla="*/ 0 h 3133064"/>
                <a:gd name="connsiteX26" fmla="*/ 848227 w 5069918"/>
                <a:gd name="connsiteY26" fmla="*/ 0 h 3133064"/>
                <a:gd name="connsiteX27" fmla="*/ 771226 w 5069918"/>
                <a:gd name="connsiteY27" fmla="*/ 124098 h 3133064"/>
                <a:gd name="connsiteX28" fmla="*/ 590852 w 5069918"/>
                <a:gd name="connsiteY28" fmla="*/ 800847 h 3133064"/>
                <a:gd name="connsiteX29" fmla="*/ 888658 w 5069918"/>
                <a:gd name="connsiteY29" fmla="*/ 1415751 h 3133064"/>
                <a:gd name="connsiteX30" fmla="*/ 1048895 w 5069918"/>
                <a:gd name="connsiteY30" fmla="*/ 1628624 h 3133064"/>
                <a:gd name="connsiteX31" fmla="*/ 1660199 w 5069918"/>
                <a:gd name="connsiteY31" fmla="*/ 2218083 h 3133064"/>
                <a:gd name="connsiteX32" fmla="*/ 2463908 w 5069918"/>
                <a:gd name="connsiteY32" fmla="*/ 2415557 h 3133064"/>
                <a:gd name="connsiteX33" fmla="*/ 2980884 w 5069918"/>
                <a:gd name="connsiteY33" fmla="*/ 2289809 h 3133064"/>
                <a:gd name="connsiteX34" fmla="*/ 3539184 w 5069918"/>
                <a:gd name="connsiteY34" fmla="*/ 1926730 h 3133064"/>
                <a:gd name="connsiteX35" fmla="*/ 3677015 w 5069918"/>
                <a:gd name="connsiteY35" fmla="*/ 1825852 h 3133064"/>
                <a:gd name="connsiteX36" fmla="*/ 4286924 w 5069918"/>
                <a:gd name="connsiteY36" fmla="*/ 1314131 h 3133064"/>
                <a:gd name="connsiteX37" fmla="*/ 4479068 w 5069918"/>
                <a:gd name="connsiteY37" fmla="*/ 800847 h 3133064"/>
                <a:gd name="connsiteX38" fmla="*/ 4362007 w 5069918"/>
                <a:gd name="connsiteY38" fmla="*/ 65898 h 3133064"/>
                <a:gd name="connsiteX39" fmla="*/ 4336037 w 5069918"/>
                <a:gd name="connsiteY39" fmla="*/ 0 h 3133064"/>
                <a:gd name="connsiteX40" fmla="*/ 4913604 w 5069918"/>
                <a:gd name="connsiteY40" fmla="*/ 0 h 3133064"/>
                <a:gd name="connsiteX41" fmla="*/ 4930823 w 5069918"/>
                <a:gd name="connsiteY41" fmla="*/ 66892 h 3133064"/>
                <a:gd name="connsiteX42" fmla="*/ 4940407 w 5069918"/>
                <a:gd name="connsiteY42" fmla="*/ 125535 h 3133064"/>
                <a:gd name="connsiteX43" fmla="*/ 4982006 w 5069918"/>
                <a:gd name="connsiteY43" fmla="*/ 278378 h 3133064"/>
                <a:gd name="connsiteX44" fmla="*/ 5027482 w 5069918"/>
                <a:gd name="connsiteY44" fmla="*/ 504952 h 3133064"/>
                <a:gd name="connsiteX45" fmla="*/ 5058082 w 5069918"/>
                <a:gd name="connsiteY45" fmla="*/ 734049 h 3133064"/>
                <a:gd name="connsiteX46" fmla="*/ 5063486 w 5069918"/>
                <a:gd name="connsiteY46" fmla="*/ 791612 h 3133064"/>
                <a:gd name="connsiteX47" fmla="*/ 5067846 w 5069918"/>
                <a:gd name="connsiteY47" fmla="*/ 850245 h 3133064"/>
                <a:gd name="connsiteX48" fmla="*/ 5069414 w 5069918"/>
                <a:gd name="connsiteY48" fmla="*/ 969733 h 3133064"/>
                <a:gd name="connsiteX49" fmla="*/ 5040732 w 5069918"/>
                <a:gd name="connsiteY49" fmla="*/ 1209783 h 3133064"/>
                <a:gd name="connsiteX50" fmla="*/ 4964102 w 5069918"/>
                <a:gd name="connsiteY50" fmla="*/ 1442832 h 3133064"/>
                <a:gd name="connsiteX51" fmla="*/ 4689486 w 5069918"/>
                <a:gd name="connsiteY51" fmla="*/ 1849969 h 3133064"/>
                <a:gd name="connsiteX52" fmla="*/ 4333792 w 5069918"/>
                <a:gd name="connsiteY52" fmla="*/ 2176567 h 3133064"/>
                <a:gd name="connsiteX53" fmla="*/ 3965196 w 5069918"/>
                <a:gd name="connsiteY53" fmla="*/ 2468002 h 3133064"/>
                <a:gd name="connsiteX54" fmla="*/ 3873745 w 5069918"/>
                <a:gd name="connsiteY54" fmla="*/ 2541128 h 3133064"/>
                <a:gd name="connsiteX55" fmla="*/ 3779416 w 5069918"/>
                <a:gd name="connsiteY55" fmla="*/ 2614666 h 3133064"/>
                <a:gd name="connsiteX56" fmla="*/ 3582739 w 5069918"/>
                <a:gd name="connsiteY56" fmla="*/ 2756555 h 3133064"/>
                <a:gd name="connsiteX57" fmla="*/ 3371851 w 5069918"/>
                <a:gd name="connsiteY57" fmla="*/ 2886338 h 3133064"/>
                <a:gd name="connsiteX58" fmla="*/ 3143614 w 5069918"/>
                <a:gd name="connsiteY58" fmla="*/ 2995780 h 3133064"/>
                <a:gd name="connsiteX59" fmla="*/ 2643552 w 5069918"/>
                <a:gd name="connsiteY59" fmla="*/ 3122516 h 3133064"/>
                <a:gd name="connsiteX60" fmla="*/ 2514264 w 5069918"/>
                <a:gd name="connsiteY60" fmla="*/ 3131657 h 3133064"/>
                <a:gd name="connsiteX61" fmla="*/ 2481920 w 5069918"/>
                <a:gd name="connsiteY61" fmla="*/ 3132810 h 3133064"/>
                <a:gd name="connsiteX62" fmla="*/ 2449664 w 5069918"/>
                <a:gd name="connsiteY62" fmla="*/ 3132975 h 3133064"/>
                <a:gd name="connsiteX63" fmla="*/ 2386284 w 5069918"/>
                <a:gd name="connsiteY63" fmla="*/ 3132234 h 3133064"/>
                <a:gd name="connsiteX64" fmla="*/ 2260658 w 5069918"/>
                <a:gd name="connsiteY64" fmla="*/ 3127292 h 3133064"/>
                <a:gd name="connsiteX65" fmla="*/ 2134945 w 5069918"/>
                <a:gd name="connsiteY65" fmla="*/ 3115928 h 3133064"/>
                <a:gd name="connsiteX66" fmla="*/ 1884564 w 5069918"/>
                <a:gd name="connsiteY66" fmla="*/ 3075412 h 3133064"/>
                <a:gd name="connsiteX67" fmla="*/ 1639764 w 5069918"/>
                <a:gd name="connsiteY67" fmla="*/ 3005498 h 3133064"/>
                <a:gd name="connsiteX68" fmla="*/ 1407081 w 5069918"/>
                <a:gd name="connsiteY68" fmla="*/ 2904125 h 3133064"/>
                <a:gd name="connsiteX69" fmla="*/ 1193491 w 5069918"/>
                <a:gd name="connsiteY69" fmla="*/ 2772201 h 3133064"/>
                <a:gd name="connsiteX70" fmla="*/ 836141 w 5069918"/>
                <a:gd name="connsiteY70" fmla="*/ 2439839 h 3133064"/>
                <a:gd name="connsiteX71" fmla="*/ 690812 w 5069918"/>
                <a:gd name="connsiteY71" fmla="*/ 2251422 h 3133064"/>
                <a:gd name="connsiteX72" fmla="*/ 562397 w 5069918"/>
                <a:gd name="connsiteY72" fmla="*/ 2054937 h 3133064"/>
                <a:gd name="connsiteX73" fmla="*/ 502504 w 5069918"/>
                <a:gd name="connsiteY73" fmla="*/ 1957435 h 3133064"/>
                <a:gd name="connsiteX74" fmla="*/ 440258 w 5069918"/>
                <a:gd name="connsiteY74" fmla="*/ 1861580 h 3133064"/>
                <a:gd name="connsiteX75" fmla="*/ 310360 w 5069918"/>
                <a:gd name="connsiteY75" fmla="*/ 1670693 h 3133064"/>
                <a:gd name="connsiteX76" fmla="*/ 246806 w 5069918"/>
                <a:gd name="connsiteY76" fmla="*/ 1573603 h 3133064"/>
                <a:gd name="connsiteX77" fmla="*/ 186303 w 5069918"/>
                <a:gd name="connsiteY77" fmla="*/ 1474372 h 3133064"/>
                <a:gd name="connsiteX78" fmla="*/ 84390 w 5069918"/>
                <a:gd name="connsiteY78" fmla="*/ 1266192 h 3133064"/>
                <a:gd name="connsiteX79" fmla="*/ 20139 w 5069918"/>
                <a:gd name="connsiteY79" fmla="*/ 1045249 h 3133064"/>
                <a:gd name="connsiteX80" fmla="*/ 0 w 5069918"/>
                <a:gd name="connsiteY80" fmla="*/ 817551 h 3133064"/>
                <a:gd name="connsiteX81" fmla="*/ 102773 w 5069918"/>
                <a:gd name="connsiteY81" fmla="*/ 142588 h 313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5069918" h="3133064">
                  <a:moveTo>
                    <a:pt x="153448" y="0"/>
                  </a:moveTo>
                  <a:lnTo>
                    <a:pt x="215434" y="0"/>
                  </a:lnTo>
                  <a:lnTo>
                    <a:pt x="215073" y="727"/>
                  </a:lnTo>
                  <a:lnTo>
                    <a:pt x="202868" y="26255"/>
                  </a:lnTo>
                  <a:lnTo>
                    <a:pt x="191273" y="52030"/>
                  </a:lnTo>
                  <a:cubicBezTo>
                    <a:pt x="183688" y="69241"/>
                    <a:pt x="176016" y="86452"/>
                    <a:pt x="169129" y="103993"/>
                  </a:cubicBezTo>
                  <a:cubicBezTo>
                    <a:pt x="162242" y="121533"/>
                    <a:pt x="154658" y="138827"/>
                    <a:pt x="148381" y="156532"/>
                  </a:cubicBezTo>
                  <a:cubicBezTo>
                    <a:pt x="121529" y="226858"/>
                    <a:pt x="98775" y="298667"/>
                    <a:pt x="80903" y="371711"/>
                  </a:cubicBezTo>
                  <a:cubicBezTo>
                    <a:pt x="44636" y="517470"/>
                    <a:pt x="26067" y="667511"/>
                    <a:pt x="26154" y="817551"/>
                  </a:cubicBezTo>
                  <a:cubicBezTo>
                    <a:pt x="26589" y="892326"/>
                    <a:pt x="34000" y="966934"/>
                    <a:pt x="49169" y="1040143"/>
                  </a:cubicBezTo>
                  <a:cubicBezTo>
                    <a:pt x="65123" y="1113187"/>
                    <a:pt x="88226" y="1184666"/>
                    <a:pt x="119437" y="1253016"/>
                  </a:cubicBezTo>
                  <a:cubicBezTo>
                    <a:pt x="126847" y="1270228"/>
                    <a:pt x="135478" y="1287027"/>
                    <a:pt x="143672" y="1303908"/>
                  </a:cubicBezTo>
                  <a:cubicBezTo>
                    <a:pt x="152565" y="1320543"/>
                    <a:pt x="161021" y="1337342"/>
                    <a:pt x="170611" y="1353648"/>
                  </a:cubicBezTo>
                  <a:cubicBezTo>
                    <a:pt x="188919" y="1386587"/>
                    <a:pt x="209319" y="1418539"/>
                    <a:pt x="230330" y="1450079"/>
                  </a:cubicBezTo>
                  <a:lnTo>
                    <a:pt x="279545" y="1519627"/>
                  </a:lnTo>
                  <a:lnTo>
                    <a:pt x="228347" y="1437024"/>
                  </a:lnTo>
                  <a:cubicBezTo>
                    <a:pt x="209690" y="1404084"/>
                    <a:pt x="191645" y="1370567"/>
                    <a:pt x="175168" y="1336146"/>
                  </a:cubicBezTo>
                  <a:cubicBezTo>
                    <a:pt x="158778" y="1301641"/>
                    <a:pt x="143522" y="1266478"/>
                    <a:pt x="130009" y="1230573"/>
                  </a:cubicBezTo>
                  <a:cubicBezTo>
                    <a:pt x="116757" y="1194587"/>
                    <a:pt x="104988" y="1158105"/>
                    <a:pt x="95398" y="1121049"/>
                  </a:cubicBezTo>
                  <a:cubicBezTo>
                    <a:pt x="90865" y="1102520"/>
                    <a:pt x="86245" y="1083909"/>
                    <a:pt x="82496" y="1065216"/>
                  </a:cubicBezTo>
                  <a:lnTo>
                    <a:pt x="76829" y="1037216"/>
                  </a:lnTo>
                  <a:lnTo>
                    <a:pt x="72121" y="1009135"/>
                  </a:lnTo>
                  <a:cubicBezTo>
                    <a:pt x="59829" y="934198"/>
                    <a:pt x="54685" y="858847"/>
                    <a:pt x="54685" y="784156"/>
                  </a:cubicBezTo>
                  <a:cubicBezTo>
                    <a:pt x="55033" y="637163"/>
                    <a:pt x="71337" y="490169"/>
                    <a:pt x="103070" y="345810"/>
                  </a:cubicBezTo>
                  <a:cubicBezTo>
                    <a:pt x="118894" y="273671"/>
                    <a:pt x="138923" y="202233"/>
                    <a:pt x="163159" y="132051"/>
                  </a:cubicBezTo>
                  <a:lnTo>
                    <a:pt x="217797" y="0"/>
                  </a:lnTo>
                  <a:lnTo>
                    <a:pt x="848227" y="0"/>
                  </a:lnTo>
                  <a:lnTo>
                    <a:pt x="771226" y="124098"/>
                  </a:lnTo>
                  <a:cubicBezTo>
                    <a:pt x="651529" y="343066"/>
                    <a:pt x="590852" y="570762"/>
                    <a:pt x="590852" y="800847"/>
                  </a:cubicBezTo>
                  <a:cubicBezTo>
                    <a:pt x="590852" y="1020720"/>
                    <a:pt x="682129" y="1148280"/>
                    <a:pt x="888658" y="1415751"/>
                  </a:cubicBezTo>
                  <a:cubicBezTo>
                    <a:pt x="940355" y="1482701"/>
                    <a:pt x="993796" y="1551957"/>
                    <a:pt x="1048895" y="1628624"/>
                  </a:cubicBezTo>
                  <a:cubicBezTo>
                    <a:pt x="1243741" y="1899883"/>
                    <a:pt x="1443644" y="2092747"/>
                    <a:pt x="1660199" y="2218083"/>
                  </a:cubicBezTo>
                  <a:cubicBezTo>
                    <a:pt x="1889743" y="2350995"/>
                    <a:pt x="2152677" y="2415557"/>
                    <a:pt x="2463908" y="2415557"/>
                  </a:cubicBezTo>
                  <a:cubicBezTo>
                    <a:pt x="2640535" y="2415557"/>
                    <a:pt x="2804782" y="2375617"/>
                    <a:pt x="2980884" y="2289809"/>
                  </a:cubicBezTo>
                  <a:cubicBezTo>
                    <a:pt x="3161695" y="2201695"/>
                    <a:pt x="3340676" y="2073230"/>
                    <a:pt x="3539184" y="1926730"/>
                  </a:cubicBezTo>
                  <a:cubicBezTo>
                    <a:pt x="3585737" y="1892390"/>
                    <a:pt x="3632117" y="1858544"/>
                    <a:pt x="3677015" y="1825852"/>
                  </a:cubicBezTo>
                  <a:cubicBezTo>
                    <a:pt x="3915538" y="1652012"/>
                    <a:pt x="4140811" y="1487806"/>
                    <a:pt x="4286924" y="1314131"/>
                  </a:cubicBezTo>
                  <a:cubicBezTo>
                    <a:pt x="4421616" y="1154044"/>
                    <a:pt x="4479068" y="1000544"/>
                    <a:pt x="4479068" y="800847"/>
                  </a:cubicBezTo>
                  <a:cubicBezTo>
                    <a:pt x="4479068" y="538687"/>
                    <a:pt x="4438813" y="290094"/>
                    <a:pt x="4362007" y="65898"/>
                  </a:cubicBezTo>
                  <a:lnTo>
                    <a:pt x="4336037" y="0"/>
                  </a:lnTo>
                  <a:lnTo>
                    <a:pt x="4913604" y="0"/>
                  </a:lnTo>
                  <a:lnTo>
                    <a:pt x="4930823" y="66892"/>
                  </a:lnTo>
                  <a:lnTo>
                    <a:pt x="4940407" y="125535"/>
                  </a:lnTo>
                  <a:lnTo>
                    <a:pt x="4982006" y="278378"/>
                  </a:lnTo>
                  <a:cubicBezTo>
                    <a:pt x="4999758" y="353368"/>
                    <a:pt x="5014971" y="428944"/>
                    <a:pt x="5027482" y="504952"/>
                  </a:cubicBezTo>
                  <a:cubicBezTo>
                    <a:pt x="5040123" y="580961"/>
                    <a:pt x="5050323" y="657382"/>
                    <a:pt x="5058082" y="734049"/>
                  </a:cubicBezTo>
                  <a:cubicBezTo>
                    <a:pt x="5060261" y="753237"/>
                    <a:pt x="5061743" y="772425"/>
                    <a:pt x="5063486" y="791612"/>
                  </a:cubicBezTo>
                  <a:cubicBezTo>
                    <a:pt x="5065318" y="810552"/>
                    <a:pt x="5066625" y="830398"/>
                    <a:pt x="5067846" y="850245"/>
                  </a:cubicBezTo>
                  <a:cubicBezTo>
                    <a:pt x="5069851" y="889855"/>
                    <a:pt x="5070461" y="929712"/>
                    <a:pt x="5069414" y="969733"/>
                  </a:cubicBezTo>
                  <a:cubicBezTo>
                    <a:pt x="5067060" y="1049695"/>
                    <a:pt x="5057820" y="1130233"/>
                    <a:pt x="5040732" y="1209783"/>
                  </a:cubicBezTo>
                  <a:cubicBezTo>
                    <a:pt x="5023123" y="1289250"/>
                    <a:pt x="4997578" y="1367647"/>
                    <a:pt x="4964102" y="1442832"/>
                  </a:cubicBezTo>
                  <a:cubicBezTo>
                    <a:pt x="4897409" y="1593697"/>
                    <a:pt x="4799942" y="1730232"/>
                    <a:pt x="4689486" y="1849969"/>
                  </a:cubicBezTo>
                  <a:cubicBezTo>
                    <a:pt x="4579116" y="1970446"/>
                    <a:pt x="4456716" y="2076100"/>
                    <a:pt x="4333792" y="2176567"/>
                  </a:cubicBezTo>
                  <a:cubicBezTo>
                    <a:pt x="4210520" y="2276869"/>
                    <a:pt x="4085853" y="2371736"/>
                    <a:pt x="3965196" y="2468002"/>
                  </a:cubicBezTo>
                  <a:lnTo>
                    <a:pt x="3873745" y="2541128"/>
                  </a:lnTo>
                  <a:cubicBezTo>
                    <a:pt x="3842621" y="2565751"/>
                    <a:pt x="3811324" y="2590374"/>
                    <a:pt x="3779416" y="2614666"/>
                  </a:cubicBezTo>
                  <a:cubicBezTo>
                    <a:pt x="3715862" y="2663335"/>
                    <a:pt x="3650652" y="2711016"/>
                    <a:pt x="3582739" y="2756555"/>
                  </a:cubicBezTo>
                  <a:cubicBezTo>
                    <a:pt x="3514913" y="2802012"/>
                    <a:pt x="3445170" y="2846151"/>
                    <a:pt x="3371851" y="2886338"/>
                  </a:cubicBezTo>
                  <a:cubicBezTo>
                    <a:pt x="3298533" y="2926442"/>
                    <a:pt x="3222687" y="2963664"/>
                    <a:pt x="3143614" y="2995780"/>
                  </a:cubicBezTo>
                  <a:cubicBezTo>
                    <a:pt x="2985994" y="3060837"/>
                    <a:pt x="2815732" y="3104317"/>
                    <a:pt x="2643552" y="3122516"/>
                  </a:cubicBezTo>
                  <a:cubicBezTo>
                    <a:pt x="2600484" y="3126799"/>
                    <a:pt x="2557331" y="3130258"/>
                    <a:pt x="2514264" y="3131657"/>
                  </a:cubicBezTo>
                  <a:lnTo>
                    <a:pt x="2481920" y="3132810"/>
                  </a:lnTo>
                  <a:lnTo>
                    <a:pt x="2449664" y="3132975"/>
                  </a:lnTo>
                  <a:cubicBezTo>
                    <a:pt x="2427868" y="3133304"/>
                    <a:pt x="2407207" y="3132646"/>
                    <a:pt x="2386284" y="3132234"/>
                  </a:cubicBezTo>
                  <a:cubicBezTo>
                    <a:pt x="2344524" y="3131740"/>
                    <a:pt x="2302505" y="3129352"/>
                    <a:pt x="2260658" y="3127292"/>
                  </a:cubicBezTo>
                  <a:cubicBezTo>
                    <a:pt x="2218725" y="3123999"/>
                    <a:pt x="2176791" y="3120952"/>
                    <a:pt x="2134945" y="3115928"/>
                  </a:cubicBezTo>
                  <a:cubicBezTo>
                    <a:pt x="2051165" y="3106458"/>
                    <a:pt x="1967473" y="3093529"/>
                    <a:pt x="1884564" y="3075412"/>
                  </a:cubicBezTo>
                  <a:cubicBezTo>
                    <a:pt x="1801657" y="3057296"/>
                    <a:pt x="1719708" y="3033990"/>
                    <a:pt x="1639764" y="3005498"/>
                  </a:cubicBezTo>
                  <a:cubicBezTo>
                    <a:pt x="1559820" y="2976922"/>
                    <a:pt x="1481969" y="2942830"/>
                    <a:pt x="1407081" y="2904125"/>
                  </a:cubicBezTo>
                  <a:cubicBezTo>
                    <a:pt x="1332455" y="2864845"/>
                    <a:pt x="1260794" y="2820953"/>
                    <a:pt x="1193491" y="2772201"/>
                  </a:cubicBezTo>
                  <a:cubicBezTo>
                    <a:pt x="1058362" y="2675194"/>
                    <a:pt x="939973" y="2561469"/>
                    <a:pt x="836141" y="2439839"/>
                  </a:cubicBezTo>
                  <a:cubicBezTo>
                    <a:pt x="784444" y="2378735"/>
                    <a:pt x="736321" y="2315656"/>
                    <a:pt x="690812" y="2251422"/>
                  </a:cubicBezTo>
                  <a:cubicBezTo>
                    <a:pt x="645217" y="2187190"/>
                    <a:pt x="602674" y="2121557"/>
                    <a:pt x="562397" y="2054937"/>
                  </a:cubicBezTo>
                  <a:cubicBezTo>
                    <a:pt x="541823" y="2021256"/>
                    <a:pt x="522992" y="1989716"/>
                    <a:pt x="502504" y="1957435"/>
                  </a:cubicBezTo>
                  <a:cubicBezTo>
                    <a:pt x="482192" y="1925401"/>
                    <a:pt x="461530" y="1893367"/>
                    <a:pt x="440258" y="1861580"/>
                  </a:cubicBezTo>
                  <a:lnTo>
                    <a:pt x="310360" y="1670693"/>
                  </a:lnTo>
                  <a:cubicBezTo>
                    <a:pt x="288826" y="1638577"/>
                    <a:pt x="267555" y="1606296"/>
                    <a:pt x="246806" y="1573603"/>
                  </a:cubicBezTo>
                  <a:cubicBezTo>
                    <a:pt x="226057" y="1540910"/>
                    <a:pt x="205483" y="1508135"/>
                    <a:pt x="186303" y="1474372"/>
                  </a:cubicBezTo>
                  <a:cubicBezTo>
                    <a:pt x="147857" y="1407174"/>
                    <a:pt x="112550" y="1338002"/>
                    <a:pt x="84390" y="1266192"/>
                  </a:cubicBezTo>
                  <a:cubicBezTo>
                    <a:pt x="55708" y="1194630"/>
                    <a:pt x="34436" y="1120434"/>
                    <a:pt x="20139" y="1045249"/>
                  </a:cubicBezTo>
                  <a:cubicBezTo>
                    <a:pt x="6452" y="970064"/>
                    <a:pt x="0" y="893725"/>
                    <a:pt x="0" y="817551"/>
                  </a:cubicBezTo>
                  <a:cubicBezTo>
                    <a:pt x="850" y="589772"/>
                    <a:pt x="36028" y="362457"/>
                    <a:pt x="102773" y="14258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75E5DE48-371B-B843-32EB-675420F761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305" y="608014"/>
            <a:ext cx="2378315" cy="683133"/>
          </a:xfrm>
          <a:prstGeom prst="rect">
            <a:avLst/>
          </a:prstGeom>
        </p:spPr>
      </p:pic>
      <p:pic>
        <p:nvPicPr>
          <p:cNvPr id="5" name="Picture 4" descr="Logo&#10;&#10;Description automatically generated with low confidence">
            <a:extLst>
              <a:ext uri="{FF2B5EF4-FFF2-40B4-BE49-F238E27FC236}">
                <a16:creationId xmlns:a16="http://schemas.microsoft.com/office/drawing/2014/main" id="{A8739128-26B3-6DC0-B990-59AC05A67D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670" y="4329039"/>
            <a:ext cx="3421939" cy="180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578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77C3121-E233-8A2E-A2C9-213688C65E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3142" y="191609"/>
            <a:ext cx="11225716" cy="2046431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D1AAEC7-561F-E182-B85D-E838B760148D}"/>
              </a:ext>
            </a:extLst>
          </p:cNvPr>
          <p:cNvCxnSpPr>
            <a:cxnSpLocks/>
          </p:cNvCxnSpPr>
          <p:nvPr/>
        </p:nvCxnSpPr>
        <p:spPr>
          <a:xfrm flipH="1" flipV="1">
            <a:off x="1466491" y="2087434"/>
            <a:ext cx="931652" cy="2351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439D579-08CF-8A22-9AA9-3BCF2DDC765E}"/>
              </a:ext>
            </a:extLst>
          </p:cNvPr>
          <p:cNvSpPr txBox="1"/>
          <p:nvPr/>
        </p:nvSpPr>
        <p:spPr>
          <a:xfrm>
            <a:off x="787253" y="2259045"/>
            <a:ext cx="11201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Pressing the “Details” button will drop down more information and options for the selected patient.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C183D50-7850-62FE-FB00-CA52EF2C4635}"/>
              </a:ext>
            </a:extLst>
          </p:cNvPr>
          <p:cNvSpPr txBox="1"/>
          <p:nvPr/>
        </p:nvSpPr>
        <p:spPr>
          <a:xfrm>
            <a:off x="888692" y="4514328"/>
            <a:ext cx="109986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default filter after selecting details will be requisitions, which will show all patient’s result(s) with the most recent order or in process requisition listed on top. </a:t>
            </a:r>
            <a:br>
              <a:rPr lang="en-US" dirty="0"/>
            </a:br>
            <a:endParaRPr lang="en-US" dirty="0"/>
          </a:p>
          <a:p>
            <a:r>
              <a:rPr lang="en-US" dirty="0"/>
              <a:t>There will also be other options available listed above as various tabs. The currently selected one will be highlighted in yellow.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10B28B0-487B-76D7-101B-8E7E571FDB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6478" y="2658395"/>
            <a:ext cx="8599043" cy="1712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994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8F84387-4629-DC08-21CA-2503548574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83459"/>
            <a:ext cx="10515600" cy="30455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BC78FC3-D288-452B-DBEC-913083085976}"/>
              </a:ext>
            </a:extLst>
          </p:cNvPr>
          <p:cNvSpPr txBox="1"/>
          <p:nvPr/>
        </p:nvSpPr>
        <p:spPr>
          <a:xfrm>
            <a:off x="838200" y="3602304"/>
            <a:ext cx="10236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All patient demographics are easily managed from the details window.</a:t>
            </a:r>
          </a:p>
          <a:p>
            <a:endParaRPr lang="en-US" dirty="0"/>
          </a:p>
          <a:p>
            <a:r>
              <a:rPr lang="en-US" dirty="0"/>
              <a:t>There are multiple features that allow for;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ICD codes storage in association to the patient for easy future ordering.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Trending function will show results over time.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Add and delete site information, which can allow for multiple locations the ability to search for the patient in their system.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Visit information and Clinical Notes.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Patient scheduling for </a:t>
            </a:r>
            <a:r>
              <a:rPr lang="en-US" dirty="0" err="1"/>
              <a:t>labwork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427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DDBB197-D710-4A4F-A9CA-FD2177498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5D1CFA-2CDB-4B64-BD9F-85744E8DA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483DB3-67DC-073D-BDCA-362E3E92AB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526" y="1360633"/>
            <a:ext cx="4977578" cy="47123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1800" dirty="0">
                <a:solidFill>
                  <a:schemeClr val="tx2"/>
                </a:solidFill>
              </a:rPr>
              <a:t>THANK YOU!</a:t>
            </a:r>
          </a:p>
          <a:p>
            <a:pPr marL="0" indent="0" algn="ctr">
              <a:buNone/>
            </a:pPr>
            <a:endParaRPr lang="en-US" sz="1800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en-US" sz="1800" dirty="0">
                <a:solidFill>
                  <a:schemeClr val="tx2"/>
                </a:solidFill>
              </a:rPr>
              <a:t>Thank you for choosing to be a Shepard Health Partner</a:t>
            </a:r>
          </a:p>
          <a:p>
            <a:pPr marL="0" indent="0">
              <a:buNone/>
            </a:pPr>
            <a:endParaRPr lang="en-US" sz="1800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en-US" sz="1800" dirty="0">
                <a:solidFill>
                  <a:schemeClr val="tx2"/>
                </a:solidFill>
              </a:rPr>
              <a:t>For more information or for any additional help and guidance, please reach out to the lab.</a:t>
            </a:r>
          </a:p>
          <a:p>
            <a:pPr marL="0" indent="0" algn="ctr">
              <a:buNone/>
            </a:pPr>
            <a:r>
              <a:rPr lang="en-US" sz="1800" dirty="0">
                <a:solidFill>
                  <a:schemeClr val="tx2"/>
                </a:solidFill>
              </a:rPr>
              <a:t>(770) 558-3393</a:t>
            </a:r>
          </a:p>
          <a:p>
            <a:pPr marL="0" indent="0" algn="ctr">
              <a:buNone/>
            </a:pPr>
            <a:r>
              <a:rPr lang="en-US" sz="1800" dirty="0">
                <a:solidFill>
                  <a:schemeClr val="tx2"/>
                </a:solidFill>
              </a:rPr>
              <a:t>Support@shepardhealthlab.com</a:t>
            </a:r>
          </a:p>
          <a:p>
            <a:pPr marL="0" indent="0">
              <a:buNone/>
            </a:pPr>
            <a:endParaRPr lang="en-US" sz="1800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en-US" sz="1800" dirty="0">
                <a:solidFill>
                  <a:schemeClr val="tx2"/>
                </a:solidFill>
              </a:rPr>
              <a:t>We look forward to our continued partnership and your support as we grow and develop.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5EE5136-01F1-466C-962D-BA9B4C675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69897" y="0"/>
            <a:ext cx="5822103" cy="6685267"/>
            <a:chOff x="6357228" y="0"/>
            <a:chExt cx="5822103" cy="6685267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11D3AD4-AF9B-4EB5-8C7B-C45D173B4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57228" y="0"/>
              <a:ext cx="5822102" cy="6685267"/>
            </a:xfrm>
            <a:custGeom>
              <a:avLst/>
              <a:gdLst>
                <a:gd name="connsiteX0" fmla="*/ 2605444 w 5822102"/>
                <a:gd name="connsiteY0" fmla="*/ 0 h 6685267"/>
                <a:gd name="connsiteX1" fmla="*/ 4757391 w 5822102"/>
                <a:gd name="connsiteY1" fmla="*/ 0 h 6685267"/>
                <a:gd name="connsiteX2" fmla="*/ 4913680 w 5822102"/>
                <a:gd name="connsiteY2" fmla="*/ 56274 h 6685267"/>
                <a:gd name="connsiteX3" fmla="*/ 5376238 w 5822102"/>
                <a:gd name="connsiteY3" fmla="*/ 282027 h 6685267"/>
                <a:gd name="connsiteX4" fmla="*/ 5658024 w 5822102"/>
                <a:gd name="connsiteY4" fmla="*/ 471014 h 6685267"/>
                <a:gd name="connsiteX5" fmla="*/ 5822102 w 5822102"/>
                <a:gd name="connsiteY5" fmla="*/ 609109 h 6685267"/>
                <a:gd name="connsiteX6" fmla="*/ 5822102 w 5822102"/>
                <a:gd name="connsiteY6" fmla="*/ 760697 h 6685267"/>
                <a:gd name="connsiteX7" fmla="*/ 5707785 w 5822102"/>
                <a:gd name="connsiteY7" fmla="*/ 666601 h 6685267"/>
                <a:gd name="connsiteX8" fmla="*/ 5577306 w 5822102"/>
                <a:gd name="connsiteY8" fmla="*/ 571666 h 6685267"/>
                <a:gd name="connsiteX9" fmla="*/ 5298630 w 5822102"/>
                <a:gd name="connsiteY9" fmla="*/ 407449 h 6685267"/>
                <a:gd name="connsiteX10" fmla="*/ 4690768 w 5822102"/>
                <a:gd name="connsiteY10" fmla="*/ 184979 h 6685267"/>
                <a:gd name="connsiteX11" fmla="*/ 4048577 w 5822102"/>
                <a:gd name="connsiteY11" fmla="*/ 99280 h 6685267"/>
                <a:gd name="connsiteX12" fmla="*/ 3405404 w 5822102"/>
                <a:gd name="connsiteY12" fmla="*/ 131937 h 6685267"/>
                <a:gd name="connsiteX13" fmla="*/ 3089702 w 5822102"/>
                <a:gd name="connsiteY13" fmla="*/ 190190 h 6685267"/>
                <a:gd name="connsiteX14" fmla="*/ 2780132 w 5822102"/>
                <a:gd name="connsiteY14" fmla="*/ 273457 h 6685267"/>
                <a:gd name="connsiteX15" fmla="*/ 2478040 w 5822102"/>
                <a:gd name="connsiteY15" fmla="*/ 379654 h 6685267"/>
                <a:gd name="connsiteX16" fmla="*/ 2184897 w 5822102"/>
                <a:gd name="connsiteY16" fmla="*/ 507972 h 6685267"/>
                <a:gd name="connsiteX17" fmla="*/ 1629141 w 5822102"/>
                <a:gd name="connsiteY17" fmla="*/ 823205 h 6685267"/>
                <a:gd name="connsiteX18" fmla="*/ 1497711 w 5822102"/>
                <a:gd name="connsiteY18" fmla="*/ 914000 h 6685267"/>
                <a:gd name="connsiteX19" fmla="*/ 1433099 w 5822102"/>
                <a:gd name="connsiteY19" fmla="*/ 960903 h 6685267"/>
                <a:gd name="connsiteX20" fmla="*/ 1369346 w 5822102"/>
                <a:gd name="connsiteY20" fmla="*/ 1008963 h 6685267"/>
                <a:gd name="connsiteX21" fmla="*/ 1123406 w 5822102"/>
                <a:gd name="connsiteY21" fmla="*/ 1212905 h 6685267"/>
                <a:gd name="connsiteX22" fmla="*/ 684367 w 5822102"/>
                <a:gd name="connsiteY22" fmla="*/ 1675564 h 6685267"/>
                <a:gd name="connsiteX23" fmla="*/ 497153 w 5822102"/>
                <a:gd name="connsiteY23" fmla="*/ 1933588 h 6685267"/>
                <a:gd name="connsiteX24" fmla="*/ 337770 w 5822102"/>
                <a:gd name="connsiteY24" fmla="*/ 2208983 h 6685267"/>
                <a:gd name="connsiteX25" fmla="*/ 302461 w 5822102"/>
                <a:gd name="connsiteY25" fmla="*/ 2280207 h 6685267"/>
                <a:gd name="connsiteX26" fmla="*/ 285296 w 5822102"/>
                <a:gd name="connsiteY26" fmla="*/ 2316107 h 6685267"/>
                <a:gd name="connsiteX27" fmla="*/ 268991 w 5822102"/>
                <a:gd name="connsiteY27" fmla="*/ 2352355 h 6685267"/>
                <a:gd name="connsiteX28" fmla="*/ 237849 w 5822102"/>
                <a:gd name="connsiteY28" fmla="*/ 2425432 h 6685267"/>
                <a:gd name="connsiteX29" fmla="*/ 208670 w 5822102"/>
                <a:gd name="connsiteY29" fmla="*/ 2499319 h 6685267"/>
                <a:gd name="connsiteX30" fmla="*/ 113775 w 5822102"/>
                <a:gd name="connsiteY30" fmla="*/ 2801929 h 6685267"/>
                <a:gd name="connsiteX31" fmla="*/ 36781 w 5822102"/>
                <a:gd name="connsiteY31" fmla="*/ 3428922 h 6685267"/>
                <a:gd name="connsiteX32" fmla="*/ 69148 w 5822102"/>
                <a:gd name="connsiteY32" fmla="*/ 3741955 h 6685267"/>
                <a:gd name="connsiteX33" fmla="*/ 167966 w 5822102"/>
                <a:gd name="connsiteY33" fmla="*/ 4041323 h 6685267"/>
                <a:gd name="connsiteX34" fmla="*/ 202049 w 5822102"/>
                <a:gd name="connsiteY34" fmla="*/ 4112894 h 6685267"/>
                <a:gd name="connsiteX35" fmla="*/ 239933 w 5822102"/>
                <a:gd name="connsiteY35" fmla="*/ 4182843 h 6685267"/>
                <a:gd name="connsiteX36" fmla="*/ 323916 w 5822102"/>
                <a:gd name="connsiteY36" fmla="*/ 4318456 h 6685267"/>
                <a:gd name="connsiteX37" fmla="*/ 416604 w 5822102"/>
                <a:gd name="connsiteY37" fmla="*/ 4449436 h 6685267"/>
                <a:gd name="connsiteX38" fmla="*/ 515911 w 5822102"/>
                <a:gd name="connsiteY38" fmla="*/ 4576711 h 6685267"/>
                <a:gd name="connsiteX39" fmla="*/ 722619 w 5822102"/>
                <a:gd name="connsiteY39" fmla="*/ 4828482 h 6685267"/>
                <a:gd name="connsiteX40" fmla="*/ 825972 w 5822102"/>
                <a:gd name="connsiteY40" fmla="*/ 4956104 h 6685267"/>
                <a:gd name="connsiteX41" fmla="*/ 926506 w 5822102"/>
                <a:gd name="connsiteY41" fmla="*/ 5085347 h 6685267"/>
                <a:gd name="connsiteX42" fmla="*/ 1027040 w 5822102"/>
                <a:gd name="connsiteY42" fmla="*/ 5210191 h 6685267"/>
                <a:gd name="connsiteX43" fmla="*/ 1132110 w 5822102"/>
                <a:gd name="connsiteY43" fmla="*/ 5330748 h 6685267"/>
                <a:gd name="connsiteX44" fmla="*/ 1354880 w 5822102"/>
                <a:gd name="connsiteY44" fmla="*/ 5558083 h 6685267"/>
                <a:gd name="connsiteX45" fmla="*/ 1855220 w 5822102"/>
                <a:gd name="connsiteY45" fmla="*/ 5937591 h 6685267"/>
                <a:gd name="connsiteX46" fmla="*/ 2131810 w 5822102"/>
                <a:gd name="connsiteY46" fmla="*/ 6080268 h 6685267"/>
                <a:gd name="connsiteX47" fmla="*/ 2423726 w 5822102"/>
                <a:gd name="connsiteY47" fmla="*/ 6188087 h 6685267"/>
                <a:gd name="connsiteX48" fmla="*/ 2727780 w 5822102"/>
                <a:gd name="connsiteY48" fmla="*/ 6262552 h 6685267"/>
                <a:gd name="connsiteX49" fmla="*/ 3041276 w 5822102"/>
                <a:gd name="connsiteY49" fmla="*/ 6304245 h 6685267"/>
                <a:gd name="connsiteX50" fmla="*/ 3360532 w 5822102"/>
                <a:gd name="connsiteY50" fmla="*/ 6317331 h 6685267"/>
                <a:gd name="connsiteX51" fmla="*/ 3439855 w 5822102"/>
                <a:gd name="connsiteY51" fmla="*/ 6316751 h 6685267"/>
                <a:gd name="connsiteX52" fmla="*/ 3478721 w 5822102"/>
                <a:gd name="connsiteY52" fmla="*/ 6315826 h 6685267"/>
                <a:gd name="connsiteX53" fmla="*/ 3517463 w 5822102"/>
                <a:gd name="connsiteY53" fmla="*/ 6313971 h 6685267"/>
                <a:gd name="connsiteX54" fmla="*/ 3671452 w 5822102"/>
                <a:gd name="connsiteY54" fmla="*/ 6301233 h 6685267"/>
                <a:gd name="connsiteX55" fmla="*/ 4265460 w 5822102"/>
                <a:gd name="connsiteY55" fmla="*/ 6149638 h 6685267"/>
                <a:gd name="connsiteX56" fmla="*/ 4546587 w 5822102"/>
                <a:gd name="connsiteY56" fmla="*/ 6018079 h 6685267"/>
                <a:gd name="connsiteX57" fmla="*/ 4818030 w 5822102"/>
                <a:gd name="connsiteY57" fmla="*/ 5858029 h 6685267"/>
                <a:gd name="connsiteX58" fmla="*/ 5081870 w 5822102"/>
                <a:gd name="connsiteY58" fmla="*/ 5676903 h 6685267"/>
                <a:gd name="connsiteX59" fmla="*/ 5212073 w 5822102"/>
                <a:gd name="connsiteY59" fmla="*/ 5581013 h 6685267"/>
                <a:gd name="connsiteX60" fmla="*/ 5343625 w 5822102"/>
                <a:gd name="connsiteY60" fmla="*/ 5481533 h 6685267"/>
                <a:gd name="connsiteX61" fmla="*/ 5610378 w 5822102"/>
                <a:gd name="connsiteY61" fmla="*/ 5284425 h 6685267"/>
                <a:gd name="connsiteX62" fmla="*/ 5822102 w 5822102"/>
                <a:gd name="connsiteY62" fmla="*/ 5126414 h 6685267"/>
                <a:gd name="connsiteX63" fmla="*/ 5822102 w 5822102"/>
                <a:gd name="connsiteY63" fmla="*/ 5556641 h 6685267"/>
                <a:gd name="connsiteX64" fmla="*/ 5576325 w 5822102"/>
                <a:gd name="connsiteY64" fmla="*/ 5749979 h 6685267"/>
                <a:gd name="connsiteX65" fmla="*/ 5447715 w 5822102"/>
                <a:gd name="connsiteY65" fmla="*/ 5852818 h 6685267"/>
                <a:gd name="connsiteX66" fmla="*/ 5315059 w 5822102"/>
                <a:gd name="connsiteY66" fmla="*/ 5956236 h 6685267"/>
                <a:gd name="connsiteX67" fmla="*/ 5038468 w 5822102"/>
                <a:gd name="connsiteY67" fmla="*/ 6155776 h 6685267"/>
                <a:gd name="connsiteX68" fmla="*/ 4741892 w 5822102"/>
                <a:gd name="connsiteY68" fmla="*/ 6338292 h 6685267"/>
                <a:gd name="connsiteX69" fmla="*/ 4420920 w 5822102"/>
                <a:gd name="connsiteY69" fmla="*/ 6492203 h 6685267"/>
                <a:gd name="connsiteX70" fmla="*/ 3717672 w 5822102"/>
                <a:gd name="connsiteY70" fmla="*/ 6670434 h 6685267"/>
                <a:gd name="connsiteX71" fmla="*/ 3535853 w 5822102"/>
                <a:gd name="connsiteY71" fmla="*/ 6683289 h 6685267"/>
                <a:gd name="connsiteX72" fmla="*/ 3490367 w 5822102"/>
                <a:gd name="connsiteY72" fmla="*/ 6684910 h 6685267"/>
                <a:gd name="connsiteX73" fmla="*/ 3445005 w 5822102"/>
                <a:gd name="connsiteY73" fmla="*/ 6685142 h 6685267"/>
                <a:gd name="connsiteX74" fmla="*/ 3355872 w 5822102"/>
                <a:gd name="connsiteY74" fmla="*/ 6684100 h 6685267"/>
                <a:gd name="connsiteX75" fmla="*/ 3179203 w 5822102"/>
                <a:gd name="connsiteY75" fmla="*/ 6677150 h 6685267"/>
                <a:gd name="connsiteX76" fmla="*/ 3002410 w 5822102"/>
                <a:gd name="connsiteY76" fmla="*/ 6661169 h 6685267"/>
                <a:gd name="connsiteX77" fmla="*/ 2650296 w 5822102"/>
                <a:gd name="connsiteY77" fmla="*/ 6604191 h 6685267"/>
                <a:gd name="connsiteX78" fmla="*/ 2306028 w 5822102"/>
                <a:gd name="connsiteY78" fmla="*/ 6505869 h 6685267"/>
                <a:gd name="connsiteX79" fmla="*/ 1978803 w 5822102"/>
                <a:gd name="connsiteY79" fmla="*/ 6363307 h 6685267"/>
                <a:gd name="connsiteX80" fmla="*/ 1678428 w 5822102"/>
                <a:gd name="connsiteY80" fmla="*/ 6177779 h 6685267"/>
                <a:gd name="connsiteX81" fmla="*/ 1175880 w 5822102"/>
                <a:gd name="connsiteY81" fmla="*/ 5710373 h 6685267"/>
                <a:gd name="connsiteX82" fmla="*/ 971502 w 5822102"/>
                <a:gd name="connsiteY82" fmla="*/ 5445399 h 6685267"/>
                <a:gd name="connsiteX83" fmla="*/ 790909 w 5822102"/>
                <a:gd name="connsiteY83" fmla="*/ 5169078 h 6685267"/>
                <a:gd name="connsiteX84" fmla="*/ 706680 w 5822102"/>
                <a:gd name="connsiteY84" fmla="*/ 5031959 h 6685267"/>
                <a:gd name="connsiteX85" fmla="*/ 619143 w 5822102"/>
                <a:gd name="connsiteY85" fmla="*/ 4897157 h 6685267"/>
                <a:gd name="connsiteX86" fmla="*/ 436465 w 5822102"/>
                <a:gd name="connsiteY86" fmla="*/ 4628710 h 6685267"/>
                <a:gd name="connsiteX87" fmla="*/ 347088 w 5822102"/>
                <a:gd name="connsiteY87" fmla="*/ 4492171 h 6685267"/>
                <a:gd name="connsiteX88" fmla="*/ 262001 w 5822102"/>
                <a:gd name="connsiteY88" fmla="*/ 4352619 h 6685267"/>
                <a:gd name="connsiteX89" fmla="*/ 118679 w 5822102"/>
                <a:gd name="connsiteY89" fmla="*/ 4059853 h 6685267"/>
                <a:gd name="connsiteX90" fmla="*/ 28322 w 5822102"/>
                <a:gd name="connsiteY90" fmla="*/ 3749136 h 6685267"/>
                <a:gd name="connsiteX91" fmla="*/ 0 w 5822102"/>
                <a:gd name="connsiteY91" fmla="*/ 3428922 h 6685267"/>
                <a:gd name="connsiteX92" fmla="*/ 253052 w 5822102"/>
                <a:gd name="connsiteY92" fmla="*/ 2174356 h 6685267"/>
                <a:gd name="connsiteX93" fmla="*/ 389141 w 5822102"/>
                <a:gd name="connsiteY93" fmla="*/ 1877652 h 6685267"/>
                <a:gd name="connsiteX94" fmla="*/ 552079 w 5822102"/>
                <a:gd name="connsiteY94" fmla="*/ 1591834 h 6685267"/>
                <a:gd name="connsiteX95" fmla="*/ 954950 w 5822102"/>
                <a:gd name="connsiteY95" fmla="*/ 1061773 h 6685267"/>
                <a:gd name="connsiteX96" fmla="*/ 1192922 w 5822102"/>
                <a:gd name="connsiteY96" fmla="*/ 822626 h 6685267"/>
                <a:gd name="connsiteX97" fmla="*/ 1255939 w 5822102"/>
                <a:gd name="connsiteY97" fmla="*/ 765880 h 6685267"/>
                <a:gd name="connsiteX98" fmla="*/ 1320183 w 5822102"/>
                <a:gd name="connsiteY98" fmla="*/ 710291 h 6685267"/>
                <a:gd name="connsiteX99" fmla="*/ 1452961 w 5822102"/>
                <a:gd name="connsiteY99" fmla="*/ 603514 h 6685267"/>
                <a:gd name="connsiteX100" fmla="*/ 2033360 w 5822102"/>
                <a:gd name="connsiteY100" fmla="*/ 235818 h 6685267"/>
                <a:gd name="connsiteX101" fmla="*/ 2512513 w 5822102"/>
                <a:gd name="connsiteY101" fmla="*/ 30012 h 668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5822102" h="6685267">
                  <a:moveTo>
                    <a:pt x="2605444" y="0"/>
                  </a:moveTo>
                  <a:lnTo>
                    <a:pt x="4757391" y="0"/>
                  </a:lnTo>
                  <a:lnTo>
                    <a:pt x="4913680" y="56274"/>
                  </a:lnTo>
                  <a:cubicBezTo>
                    <a:pt x="5074659" y="119278"/>
                    <a:pt x="5229483" y="195083"/>
                    <a:pt x="5376238" y="282027"/>
                  </a:cubicBezTo>
                  <a:cubicBezTo>
                    <a:pt x="5474014" y="340105"/>
                    <a:pt x="5568080" y="403280"/>
                    <a:pt x="5658024" y="471014"/>
                  </a:cubicBezTo>
                  <a:lnTo>
                    <a:pt x="5822102" y="609109"/>
                  </a:lnTo>
                  <a:lnTo>
                    <a:pt x="5822102" y="760697"/>
                  </a:lnTo>
                  <a:lnTo>
                    <a:pt x="5707785" y="666601"/>
                  </a:lnTo>
                  <a:cubicBezTo>
                    <a:pt x="5665273" y="633682"/>
                    <a:pt x="5621749" y="602008"/>
                    <a:pt x="5577306" y="571666"/>
                  </a:cubicBezTo>
                  <a:cubicBezTo>
                    <a:pt x="5487929" y="511562"/>
                    <a:pt x="5395118" y="456089"/>
                    <a:pt x="5298630" y="407449"/>
                  </a:cubicBezTo>
                  <a:cubicBezTo>
                    <a:pt x="5106266" y="309010"/>
                    <a:pt x="4901153" y="235355"/>
                    <a:pt x="4690768" y="184979"/>
                  </a:cubicBezTo>
                  <a:cubicBezTo>
                    <a:pt x="4480382" y="134486"/>
                    <a:pt x="4264724" y="106807"/>
                    <a:pt x="4048577" y="99280"/>
                  </a:cubicBezTo>
                  <a:cubicBezTo>
                    <a:pt x="3832182" y="90709"/>
                    <a:pt x="3617997" y="102290"/>
                    <a:pt x="3405404" y="131937"/>
                  </a:cubicBezTo>
                  <a:cubicBezTo>
                    <a:pt x="3299353" y="147340"/>
                    <a:pt x="3193915" y="166449"/>
                    <a:pt x="3089702" y="190190"/>
                  </a:cubicBezTo>
                  <a:cubicBezTo>
                    <a:pt x="2985491" y="214278"/>
                    <a:pt x="2882137" y="241725"/>
                    <a:pt x="2780132" y="273457"/>
                  </a:cubicBezTo>
                  <a:cubicBezTo>
                    <a:pt x="2678126" y="305073"/>
                    <a:pt x="2577348" y="340510"/>
                    <a:pt x="2478040" y="379654"/>
                  </a:cubicBezTo>
                  <a:cubicBezTo>
                    <a:pt x="2378854" y="418914"/>
                    <a:pt x="2281017" y="461763"/>
                    <a:pt x="2184897" y="507972"/>
                  </a:cubicBezTo>
                  <a:cubicBezTo>
                    <a:pt x="1992657" y="600271"/>
                    <a:pt x="1806791" y="705542"/>
                    <a:pt x="1629141" y="823205"/>
                  </a:cubicBezTo>
                  <a:cubicBezTo>
                    <a:pt x="1584882" y="852736"/>
                    <a:pt x="1540745" y="882731"/>
                    <a:pt x="1497711" y="914000"/>
                  </a:cubicBezTo>
                  <a:cubicBezTo>
                    <a:pt x="1475888" y="929286"/>
                    <a:pt x="1454555" y="945153"/>
                    <a:pt x="1433099" y="960903"/>
                  </a:cubicBezTo>
                  <a:cubicBezTo>
                    <a:pt x="1411521" y="976537"/>
                    <a:pt x="1390311" y="992634"/>
                    <a:pt x="1369346" y="1008963"/>
                  </a:cubicBezTo>
                  <a:cubicBezTo>
                    <a:pt x="1285119" y="1074165"/>
                    <a:pt x="1202730" y="1141797"/>
                    <a:pt x="1123406" y="1212905"/>
                  </a:cubicBezTo>
                  <a:cubicBezTo>
                    <a:pt x="964391" y="1354656"/>
                    <a:pt x="816900" y="1509261"/>
                    <a:pt x="684367" y="1675564"/>
                  </a:cubicBezTo>
                  <a:cubicBezTo>
                    <a:pt x="618161" y="1758716"/>
                    <a:pt x="555512" y="1844763"/>
                    <a:pt x="497153" y="1933588"/>
                  </a:cubicBezTo>
                  <a:cubicBezTo>
                    <a:pt x="439775" y="2022877"/>
                    <a:pt x="385584" y="2114367"/>
                    <a:pt x="337770" y="2208983"/>
                  </a:cubicBezTo>
                  <a:cubicBezTo>
                    <a:pt x="325388" y="2232493"/>
                    <a:pt x="313862" y="2256349"/>
                    <a:pt x="302461" y="2280207"/>
                  </a:cubicBezTo>
                  <a:lnTo>
                    <a:pt x="285296" y="2316107"/>
                  </a:lnTo>
                  <a:lnTo>
                    <a:pt x="268991" y="2352355"/>
                  </a:lnTo>
                  <a:cubicBezTo>
                    <a:pt x="258324" y="2376560"/>
                    <a:pt x="247535" y="2400764"/>
                    <a:pt x="237849" y="2425432"/>
                  </a:cubicBezTo>
                  <a:cubicBezTo>
                    <a:pt x="228163" y="2450099"/>
                    <a:pt x="217498" y="2474419"/>
                    <a:pt x="208670" y="2499319"/>
                  </a:cubicBezTo>
                  <a:cubicBezTo>
                    <a:pt x="170909" y="2598219"/>
                    <a:pt x="138908" y="2699206"/>
                    <a:pt x="113775" y="2801929"/>
                  </a:cubicBezTo>
                  <a:cubicBezTo>
                    <a:pt x="62773" y="3006911"/>
                    <a:pt x="36659" y="3217917"/>
                    <a:pt x="36781" y="3428922"/>
                  </a:cubicBezTo>
                  <a:cubicBezTo>
                    <a:pt x="37394" y="3534078"/>
                    <a:pt x="47816" y="3639001"/>
                    <a:pt x="69148" y="3741955"/>
                  </a:cubicBezTo>
                  <a:cubicBezTo>
                    <a:pt x="91585" y="3844679"/>
                    <a:pt x="124074" y="3945202"/>
                    <a:pt x="167966" y="4041323"/>
                  </a:cubicBezTo>
                  <a:cubicBezTo>
                    <a:pt x="178387" y="4065528"/>
                    <a:pt x="190525" y="4089153"/>
                    <a:pt x="202049" y="4112894"/>
                  </a:cubicBezTo>
                  <a:cubicBezTo>
                    <a:pt x="214555" y="4136288"/>
                    <a:pt x="226447" y="4159912"/>
                    <a:pt x="239933" y="4182843"/>
                  </a:cubicBezTo>
                  <a:cubicBezTo>
                    <a:pt x="265680" y="4229167"/>
                    <a:pt x="294368" y="4274101"/>
                    <a:pt x="323916" y="4318456"/>
                  </a:cubicBezTo>
                  <a:cubicBezTo>
                    <a:pt x="353341" y="4362927"/>
                    <a:pt x="384849" y="4406240"/>
                    <a:pt x="416604" y="4449436"/>
                  </a:cubicBezTo>
                  <a:cubicBezTo>
                    <a:pt x="448847" y="4492286"/>
                    <a:pt x="482319" y="4534557"/>
                    <a:pt x="515911" y="4576711"/>
                  </a:cubicBezTo>
                  <a:cubicBezTo>
                    <a:pt x="583219" y="4661137"/>
                    <a:pt x="653594" y="4743825"/>
                    <a:pt x="722619" y="4828482"/>
                  </a:cubicBezTo>
                  <a:cubicBezTo>
                    <a:pt x="757315" y="4870637"/>
                    <a:pt x="791889" y="4913138"/>
                    <a:pt x="825972" y="4956104"/>
                  </a:cubicBezTo>
                  <a:cubicBezTo>
                    <a:pt x="859934" y="4998722"/>
                    <a:pt x="893649" y="5044004"/>
                    <a:pt x="926506" y="5085347"/>
                  </a:cubicBezTo>
                  <a:cubicBezTo>
                    <a:pt x="959119" y="5127734"/>
                    <a:pt x="993324" y="5168847"/>
                    <a:pt x="1027040" y="5210191"/>
                  </a:cubicBezTo>
                  <a:cubicBezTo>
                    <a:pt x="1061737" y="5250840"/>
                    <a:pt x="1096188" y="5291488"/>
                    <a:pt x="1132110" y="5330748"/>
                  </a:cubicBezTo>
                  <a:cubicBezTo>
                    <a:pt x="1203465" y="5409731"/>
                    <a:pt x="1277639" y="5485818"/>
                    <a:pt x="1354880" y="5558083"/>
                  </a:cubicBezTo>
                  <a:cubicBezTo>
                    <a:pt x="1509603" y="5702266"/>
                    <a:pt x="1676588" y="5830930"/>
                    <a:pt x="1855220" y="5937591"/>
                  </a:cubicBezTo>
                  <a:cubicBezTo>
                    <a:pt x="1944720" y="5990632"/>
                    <a:pt x="2036549" y="6039272"/>
                    <a:pt x="2131810" y="6080268"/>
                  </a:cubicBezTo>
                  <a:cubicBezTo>
                    <a:pt x="2226460" y="6122423"/>
                    <a:pt x="2324173" y="6157977"/>
                    <a:pt x="2423726" y="6188087"/>
                  </a:cubicBezTo>
                  <a:cubicBezTo>
                    <a:pt x="2523280" y="6218313"/>
                    <a:pt x="2624794" y="6242749"/>
                    <a:pt x="2727780" y="6262552"/>
                  </a:cubicBezTo>
                  <a:cubicBezTo>
                    <a:pt x="2830890" y="6282008"/>
                    <a:pt x="2935714" y="6295326"/>
                    <a:pt x="3041276" y="6304245"/>
                  </a:cubicBezTo>
                  <a:cubicBezTo>
                    <a:pt x="3146836" y="6313277"/>
                    <a:pt x="3253499" y="6317215"/>
                    <a:pt x="3360532" y="6317331"/>
                  </a:cubicBezTo>
                  <a:cubicBezTo>
                    <a:pt x="3387259" y="6317331"/>
                    <a:pt x="3414354" y="6317794"/>
                    <a:pt x="3439855" y="6316751"/>
                  </a:cubicBezTo>
                  <a:lnTo>
                    <a:pt x="3478721" y="6315826"/>
                  </a:lnTo>
                  <a:lnTo>
                    <a:pt x="3517463" y="6313971"/>
                  </a:lnTo>
                  <a:cubicBezTo>
                    <a:pt x="3569078" y="6311772"/>
                    <a:pt x="3620449" y="6306907"/>
                    <a:pt x="3671452" y="6301233"/>
                  </a:cubicBezTo>
                  <a:cubicBezTo>
                    <a:pt x="3875707" y="6277608"/>
                    <a:pt x="4074445" y="6225841"/>
                    <a:pt x="4265460" y="6149638"/>
                  </a:cubicBezTo>
                  <a:cubicBezTo>
                    <a:pt x="4361212" y="6111884"/>
                    <a:pt x="4454636" y="6067065"/>
                    <a:pt x="4546587" y="6018079"/>
                  </a:cubicBezTo>
                  <a:cubicBezTo>
                    <a:pt x="4638662" y="5969322"/>
                    <a:pt x="4729020" y="5915240"/>
                    <a:pt x="4818030" y="5858029"/>
                  </a:cubicBezTo>
                  <a:cubicBezTo>
                    <a:pt x="4907038" y="5800703"/>
                    <a:pt x="4994577" y="5739672"/>
                    <a:pt x="5081870" y="5676903"/>
                  </a:cubicBezTo>
                  <a:cubicBezTo>
                    <a:pt x="5125392" y="5645519"/>
                    <a:pt x="5168794" y="5613324"/>
                    <a:pt x="5212073" y="5581013"/>
                  </a:cubicBezTo>
                  <a:lnTo>
                    <a:pt x="5343625" y="5481533"/>
                  </a:lnTo>
                  <a:cubicBezTo>
                    <a:pt x="5432696" y="5414768"/>
                    <a:pt x="5521951" y="5349452"/>
                    <a:pt x="5610378" y="5284425"/>
                  </a:cubicBezTo>
                  <a:lnTo>
                    <a:pt x="5822102" y="5126414"/>
                  </a:lnTo>
                  <a:lnTo>
                    <a:pt x="5822102" y="5556641"/>
                  </a:lnTo>
                  <a:lnTo>
                    <a:pt x="5576325" y="5749979"/>
                  </a:lnTo>
                  <a:lnTo>
                    <a:pt x="5447715" y="5852818"/>
                  </a:lnTo>
                  <a:cubicBezTo>
                    <a:pt x="5403945" y="5887445"/>
                    <a:pt x="5359932" y="5922073"/>
                    <a:pt x="5315059" y="5956236"/>
                  </a:cubicBezTo>
                  <a:cubicBezTo>
                    <a:pt x="5225682" y="6024680"/>
                    <a:pt x="5133976" y="6091734"/>
                    <a:pt x="5038468" y="6155776"/>
                  </a:cubicBezTo>
                  <a:cubicBezTo>
                    <a:pt x="4943084" y="6219703"/>
                    <a:pt x="4845002" y="6281777"/>
                    <a:pt x="4741892" y="6338292"/>
                  </a:cubicBezTo>
                  <a:cubicBezTo>
                    <a:pt x="4638784" y="6394692"/>
                    <a:pt x="4532120" y="6447038"/>
                    <a:pt x="4420920" y="6492203"/>
                  </a:cubicBezTo>
                  <a:cubicBezTo>
                    <a:pt x="4199255" y="6583693"/>
                    <a:pt x="3959813" y="6644840"/>
                    <a:pt x="3717672" y="6670434"/>
                  </a:cubicBezTo>
                  <a:cubicBezTo>
                    <a:pt x="3657106" y="6676456"/>
                    <a:pt x="3596419" y="6681321"/>
                    <a:pt x="3535853" y="6683289"/>
                  </a:cubicBezTo>
                  <a:lnTo>
                    <a:pt x="3490367" y="6684910"/>
                  </a:lnTo>
                  <a:lnTo>
                    <a:pt x="3445005" y="6685142"/>
                  </a:lnTo>
                  <a:cubicBezTo>
                    <a:pt x="3414354" y="6685605"/>
                    <a:pt x="3385297" y="6684679"/>
                    <a:pt x="3355872" y="6684100"/>
                  </a:cubicBezTo>
                  <a:cubicBezTo>
                    <a:pt x="3297146" y="6683405"/>
                    <a:pt x="3238052" y="6680047"/>
                    <a:pt x="3179203" y="6677150"/>
                  </a:cubicBezTo>
                  <a:cubicBezTo>
                    <a:pt x="3120232" y="6672519"/>
                    <a:pt x="3061259" y="6668233"/>
                    <a:pt x="3002410" y="6661169"/>
                  </a:cubicBezTo>
                  <a:cubicBezTo>
                    <a:pt x="2884589" y="6647851"/>
                    <a:pt x="2766891" y="6629669"/>
                    <a:pt x="2650296" y="6604191"/>
                  </a:cubicBezTo>
                  <a:cubicBezTo>
                    <a:pt x="2533702" y="6578713"/>
                    <a:pt x="2418456" y="6545938"/>
                    <a:pt x="2306028" y="6505869"/>
                  </a:cubicBezTo>
                  <a:cubicBezTo>
                    <a:pt x="2193602" y="6465683"/>
                    <a:pt x="2084118" y="6417738"/>
                    <a:pt x="1978803" y="6363307"/>
                  </a:cubicBezTo>
                  <a:cubicBezTo>
                    <a:pt x="1873855" y="6308066"/>
                    <a:pt x="1773077" y="6246340"/>
                    <a:pt x="1678428" y="6177779"/>
                  </a:cubicBezTo>
                  <a:cubicBezTo>
                    <a:pt x="1488393" y="6041356"/>
                    <a:pt x="1321900" y="5881423"/>
                    <a:pt x="1175880" y="5710373"/>
                  </a:cubicBezTo>
                  <a:cubicBezTo>
                    <a:pt x="1103177" y="5624441"/>
                    <a:pt x="1035501" y="5535732"/>
                    <a:pt x="971502" y="5445399"/>
                  </a:cubicBezTo>
                  <a:cubicBezTo>
                    <a:pt x="907380" y="5355069"/>
                    <a:pt x="847550" y="5262768"/>
                    <a:pt x="790909" y="5169078"/>
                  </a:cubicBezTo>
                  <a:cubicBezTo>
                    <a:pt x="761974" y="5121712"/>
                    <a:pt x="735492" y="5077357"/>
                    <a:pt x="706680" y="5031959"/>
                  </a:cubicBezTo>
                  <a:cubicBezTo>
                    <a:pt x="678114" y="4986910"/>
                    <a:pt x="649058" y="4941860"/>
                    <a:pt x="619143" y="4897157"/>
                  </a:cubicBezTo>
                  <a:lnTo>
                    <a:pt x="436465" y="4628710"/>
                  </a:lnTo>
                  <a:cubicBezTo>
                    <a:pt x="406182" y="4583544"/>
                    <a:pt x="376267" y="4538147"/>
                    <a:pt x="347088" y="4492171"/>
                  </a:cubicBezTo>
                  <a:cubicBezTo>
                    <a:pt x="317908" y="4446194"/>
                    <a:pt x="288974" y="4400102"/>
                    <a:pt x="262001" y="4352619"/>
                  </a:cubicBezTo>
                  <a:cubicBezTo>
                    <a:pt x="207934" y="4258119"/>
                    <a:pt x="158280" y="4160840"/>
                    <a:pt x="118679" y="4059853"/>
                  </a:cubicBezTo>
                  <a:cubicBezTo>
                    <a:pt x="78343" y="3959214"/>
                    <a:pt x="48429" y="3854870"/>
                    <a:pt x="28322" y="3749136"/>
                  </a:cubicBezTo>
                  <a:cubicBezTo>
                    <a:pt x="9073" y="3643402"/>
                    <a:pt x="0" y="3536046"/>
                    <a:pt x="0" y="3428922"/>
                  </a:cubicBezTo>
                  <a:cubicBezTo>
                    <a:pt x="1594" y="3001816"/>
                    <a:pt x="89010" y="2575868"/>
                    <a:pt x="253052" y="2174356"/>
                  </a:cubicBezTo>
                  <a:cubicBezTo>
                    <a:pt x="294246" y="2074066"/>
                    <a:pt x="338873" y="1974700"/>
                    <a:pt x="389141" y="1877652"/>
                  </a:cubicBezTo>
                  <a:cubicBezTo>
                    <a:pt x="438672" y="1780256"/>
                    <a:pt x="493230" y="1684945"/>
                    <a:pt x="552079" y="1591834"/>
                  </a:cubicBezTo>
                  <a:cubicBezTo>
                    <a:pt x="669900" y="1405728"/>
                    <a:pt x="804394" y="1227729"/>
                    <a:pt x="954950" y="1061773"/>
                  </a:cubicBezTo>
                  <a:cubicBezTo>
                    <a:pt x="1030597" y="979085"/>
                    <a:pt x="1109552" y="898829"/>
                    <a:pt x="1192922" y="822626"/>
                  </a:cubicBezTo>
                  <a:cubicBezTo>
                    <a:pt x="1213642" y="803402"/>
                    <a:pt x="1234483" y="784409"/>
                    <a:pt x="1255939" y="765880"/>
                  </a:cubicBezTo>
                  <a:cubicBezTo>
                    <a:pt x="1277273" y="747234"/>
                    <a:pt x="1298237" y="728241"/>
                    <a:pt x="1320183" y="710291"/>
                  </a:cubicBezTo>
                  <a:cubicBezTo>
                    <a:pt x="1363585" y="673811"/>
                    <a:pt x="1408088" y="638489"/>
                    <a:pt x="1452961" y="603514"/>
                  </a:cubicBezTo>
                  <a:cubicBezTo>
                    <a:pt x="1633310" y="464543"/>
                    <a:pt x="1828125" y="341437"/>
                    <a:pt x="2033360" y="235818"/>
                  </a:cubicBezTo>
                  <a:cubicBezTo>
                    <a:pt x="2187242" y="156561"/>
                    <a:pt x="2347554" y="87597"/>
                    <a:pt x="2512513" y="3001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5102EBE-A80F-4CFF-B1DD-941EF9728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04998" y="98659"/>
              <a:ext cx="5774333" cy="6315453"/>
            </a:xfrm>
            <a:custGeom>
              <a:avLst/>
              <a:gdLst>
                <a:gd name="connsiteX0" fmla="*/ 3707237 w 5774333"/>
                <a:gd name="connsiteY0" fmla="*/ 1489 h 6315453"/>
                <a:gd name="connsiteX1" fmla="*/ 4037665 w 5774333"/>
                <a:gd name="connsiteY1" fmla="*/ 6121 h 6315453"/>
                <a:gd name="connsiteX2" fmla="*/ 4692239 w 5774333"/>
                <a:gd name="connsiteY2" fmla="*/ 102128 h 6315453"/>
                <a:gd name="connsiteX3" fmla="*/ 5315059 w 5774333"/>
                <a:gd name="connsiteY3" fmla="*/ 324945 h 6315453"/>
                <a:gd name="connsiteX4" fmla="*/ 5738325 w 5774333"/>
                <a:gd name="connsiteY4" fmla="*/ 578286 h 6315453"/>
                <a:gd name="connsiteX5" fmla="*/ 5774333 w 5774333"/>
                <a:gd name="connsiteY5" fmla="*/ 606551 h 6315453"/>
                <a:gd name="connsiteX6" fmla="*/ 5774333 w 5774333"/>
                <a:gd name="connsiteY6" fmla="*/ 975490 h 6315453"/>
                <a:gd name="connsiteX7" fmla="*/ 5676001 w 5774333"/>
                <a:gd name="connsiteY7" fmla="*/ 889749 h 6315453"/>
                <a:gd name="connsiteX8" fmla="*/ 5177132 w 5774333"/>
                <a:gd name="connsiteY8" fmla="*/ 581926 h 6315453"/>
                <a:gd name="connsiteX9" fmla="*/ 4615735 w 5774333"/>
                <a:gd name="connsiteY9" fmla="*/ 388640 h 6315453"/>
                <a:gd name="connsiteX10" fmla="*/ 4020010 w 5774333"/>
                <a:gd name="connsiteY10" fmla="*/ 308500 h 6315453"/>
                <a:gd name="connsiteX11" fmla="*/ 3416315 w 5774333"/>
                <a:gd name="connsiteY11" fmla="*/ 328882 h 6315453"/>
                <a:gd name="connsiteX12" fmla="*/ 2823779 w 5774333"/>
                <a:gd name="connsiteY12" fmla="*/ 446545 h 6315453"/>
                <a:gd name="connsiteX13" fmla="*/ 2256987 w 5774333"/>
                <a:gd name="connsiteY13" fmla="*/ 651296 h 6315453"/>
                <a:gd name="connsiteX14" fmla="*/ 1244169 w 5774333"/>
                <a:gd name="connsiteY14" fmla="*/ 1280374 h 6315453"/>
                <a:gd name="connsiteX15" fmla="*/ 830141 w 5774333"/>
                <a:gd name="connsiteY15" fmla="*/ 1700184 h 6315453"/>
                <a:gd name="connsiteX16" fmla="*/ 502792 w 5774333"/>
                <a:gd name="connsiteY16" fmla="*/ 2182300 h 6315453"/>
                <a:gd name="connsiteX17" fmla="*/ 280637 w 5774333"/>
                <a:gd name="connsiteY17" fmla="*/ 2715256 h 6315453"/>
                <a:gd name="connsiteX18" fmla="*/ 199843 w 5774333"/>
                <a:gd name="connsiteY18" fmla="*/ 3283418 h 6315453"/>
                <a:gd name="connsiteX19" fmla="*/ 233926 w 5774333"/>
                <a:gd name="connsiteY19" fmla="*/ 3561593 h 6315453"/>
                <a:gd name="connsiteX20" fmla="*/ 334582 w 5774333"/>
                <a:gd name="connsiteY20" fmla="*/ 3821816 h 6315453"/>
                <a:gd name="connsiteX21" fmla="*/ 404834 w 5774333"/>
                <a:gd name="connsiteY21" fmla="*/ 3944343 h 6315453"/>
                <a:gd name="connsiteX22" fmla="*/ 485506 w 5774333"/>
                <a:gd name="connsiteY22" fmla="*/ 4062932 h 6315453"/>
                <a:gd name="connsiteX23" fmla="*/ 671861 w 5774333"/>
                <a:gd name="connsiteY23" fmla="*/ 4292120 h 6315453"/>
                <a:gd name="connsiteX24" fmla="*/ 873542 w 5774333"/>
                <a:gd name="connsiteY24" fmla="*/ 4523044 h 6315453"/>
                <a:gd name="connsiteX25" fmla="*/ 973831 w 5774333"/>
                <a:gd name="connsiteY25" fmla="*/ 4643601 h 6315453"/>
                <a:gd name="connsiteX26" fmla="*/ 1022014 w 5774333"/>
                <a:gd name="connsiteY26" fmla="*/ 4702780 h 6315453"/>
                <a:gd name="connsiteX27" fmla="*/ 1069215 w 5774333"/>
                <a:gd name="connsiteY27" fmla="*/ 4759411 h 6315453"/>
                <a:gd name="connsiteX28" fmla="*/ 1474784 w 5774333"/>
                <a:gd name="connsiteY28" fmla="*/ 5177948 h 6315453"/>
                <a:gd name="connsiteX29" fmla="*/ 1690442 w 5774333"/>
                <a:gd name="connsiteY29" fmla="*/ 5366255 h 6315453"/>
                <a:gd name="connsiteX30" fmla="*/ 1916276 w 5774333"/>
                <a:gd name="connsiteY30" fmla="*/ 5539852 h 6315453"/>
                <a:gd name="connsiteX31" fmla="*/ 2420784 w 5774333"/>
                <a:gd name="connsiteY31" fmla="*/ 5814437 h 6315453"/>
                <a:gd name="connsiteX32" fmla="*/ 2703015 w 5774333"/>
                <a:gd name="connsiteY32" fmla="*/ 5892029 h 6315453"/>
                <a:gd name="connsiteX33" fmla="*/ 2775350 w 5774333"/>
                <a:gd name="connsiteY33" fmla="*/ 5905695 h 6315453"/>
                <a:gd name="connsiteX34" fmla="*/ 2848299 w 5774333"/>
                <a:gd name="connsiteY34" fmla="*/ 5917161 h 6315453"/>
                <a:gd name="connsiteX35" fmla="*/ 2995544 w 5774333"/>
                <a:gd name="connsiteY35" fmla="*/ 5933605 h 6315453"/>
                <a:gd name="connsiteX36" fmla="*/ 3069596 w 5774333"/>
                <a:gd name="connsiteY36" fmla="*/ 5938933 h 6315453"/>
                <a:gd name="connsiteX37" fmla="*/ 3143894 w 5774333"/>
                <a:gd name="connsiteY37" fmla="*/ 5942639 h 6315453"/>
                <a:gd name="connsiteX38" fmla="*/ 3218436 w 5774333"/>
                <a:gd name="connsiteY38" fmla="*/ 5944260 h 6315453"/>
                <a:gd name="connsiteX39" fmla="*/ 3293101 w 5774333"/>
                <a:gd name="connsiteY39" fmla="*/ 5943913 h 6315453"/>
                <a:gd name="connsiteX40" fmla="*/ 3330494 w 5774333"/>
                <a:gd name="connsiteY40" fmla="*/ 5943565 h 6315453"/>
                <a:gd name="connsiteX41" fmla="*/ 3366540 w 5774333"/>
                <a:gd name="connsiteY41" fmla="*/ 5942059 h 6315453"/>
                <a:gd name="connsiteX42" fmla="*/ 3402462 w 5774333"/>
                <a:gd name="connsiteY42" fmla="*/ 5940323 h 6315453"/>
                <a:gd name="connsiteX43" fmla="*/ 3438262 w 5774333"/>
                <a:gd name="connsiteY43" fmla="*/ 5937543 h 6315453"/>
                <a:gd name="connsiteX44" fmla="*/ 3580236 w 5774333"/>
                <a:gd name="connsiteY44" fmla="*/ 5920982 h 6315453"/>
                <a:gd name="connsiteX45" fmla="*/ 4121034 w 5774333"/>
                <a:gd name="connsiteY45" fmla="*/ 5753290 h 6315453"/>
                <a:gd name="connsiteX46" fmla="*/ 4620639 w 5774333"/>
                <a:gd name="connsiteY46" fmla="*/ 5459364 h 6315453"/>
                <a:gd name="connsiteX47" fmla="*/ 4741771 w 5774333"/>
                <a:gd name="connsiteY47" fmla="*/ 5372971 h 6315453"/>
                <a:gd name="connsiteX48" fmla="*/ 4862901 w 5774333"/>
                <a:gd name="connsiteY48" fmla="*/ 5283682 h 6315453"/>
                <a:gd name="connsiteX49" fmla="*/ 5108229 w 5774333"/>
                <a:gd name="connsiteY49" fmla="*/ 5098386 h 6315453"/>
                <a:gd name="connsiteX50" fmla="*/ 5612493 w 5774333"/>
                <a:gd name="connsiteY50" fmla="*/ 4739724 h 6315453"/>
                <a:gd name="connsiteX51" fmla="*/ 5774333 w 5774333"/>
                <a:gd name="connsiteY51" fmla="*/ 4623488 h 6315453"/>
                <a:gd name="connsiteX52" fmla="*/ 5774333 w 5774333"/>
                <a:gd name="connsiteY52" fmla="*/ 5232926 h 6315453"/>
                <a:gd name="connsiteX53" fmla="*/ 5676492 w 5774333"/>
                <a:gd name="connsiteY53" fmla="*/ 5306859 h 6315453"/>
                <a:gd name="connsiteX54" fmla="*/ 5426260 w 5774333"/>
                <a:gd name="connsiteY54" fmla="*/ 5486233 h 6315453"/>
                <a:gd name="connsiteX55" fmla="*/ 5300225 w 5774333"/>
                <a:gd name="connsiteY55" fmla="*/ 5576217 h 6315453"/>
                <a:gd name="connsiteX56" fmla="*/ 5170757 w 5774333"/>
                <a:gd name="connsiteY56" fmla="*/ 5666780 h 6315453"/>
                <a:gd name="connsiteX57" fmla="*/ 5038100 w 5774333"/>
                <a:gd name="connsiteY57" fmla="*/ 5756185 h 6315453"/>
                <a:gd name="connsiteX58" fmla="*/ 4901276 w 5774333"/>
                <a:gd name="connsiteY58" fmla="*/ 5843043 h 6315453"/>
                <a:gd name="connsiteX59" fmla="*/ 4614019 w 5774333"/>
                <a:gd name="connsiteY59" fmla="*/ 6006103 h 6315453"/>
                <a:gd name="connsiteX60" fmla="*/ 4305061 w 5774333"/>
                <a:gd name="connsiteY60" fmla="*/ 6144726 h 6315453"/>
                <a:gd name="connsiteX61" fmla="*/ 3632710 w 5774333"/>
                <a:gd name="connsiteY61" fmla="*/ 6304196 h 6315453"/>
                <a:gd name="connsiteX62" fmla="*/ 3459594 w 5774333"/>
                <a:gd name="connsiteY62" fmla="*/ 6314504 h 6315453"/>
                <a:gd name="connsiteX63" fmla="*/ 3416315 w 5774333"/>
                <a:gd name="connsiteY63" fmla="*/ 6315429 h 6315453"/>
                <a:gd name="connsiteX64" fmla="*/ 3373159 w 5774333"/>
                <a:gd name="connsiteY64" fmla="*/ 6315198 h 6315453"/>
                <a:gd name="connsiteX65" fmla="*/ 3330127 w 5774333"/>
                <a:gd name="connsiteY65" fmla="*/ 6314735 h 6315453"/>
                <a:gd name="connsiteX66" fmla="*/ 3288320 w 5774333"/>
                <a:gd name="connsiteY66" fmla="*/ 6313230 h 6315453"/>
                <a:gd name="connsiteX67" fmla="*/ 2954350 w 5774333"/>
                <a:gd name="connsiteY67" fmla="*/ 6288098 h 6315453"/>
                <a:gd name="connsiteX68" fmla="*/ 2622466 w 5774333"/>
                <a:gd name="connsiteY68" fmla="*/ 6232742 h 6315453"/>
                <a:gd name="connsiteX69" fmla="*/ 2296466 w 5774333"/>
                <a:gd name="connsiteY69" fmla="*/ 6146001 h 6315453"/>
                <a:gd name="connsiteX70" fmla="*/ 1672419 w 5774333"/>
                <a:gd name="connsiteY70" fmla="*/ 5885197 h 6315453"/>
                <a:gd name="connsiteX71" fmla="*/ 1146578 w 5774333"/>
                <a:gd name="connsiteY71" fmla="*/ 5479168 h 6315453"/>
                <a:gd name="connsiteX72" fmla="*/ 933372 w 5774333"/>
                <a:gd name="connsiteY72" fmla="*/ 5234810 h 6315453"/>
                <a:gd name="connsiteX73" fmla="*/ 747140 w 5774333"/>
                <a:gd name="connsiteY73" fmla="*/ 4976091 h 6315453"/>
                <a:gd name="connsiteX74" fmla="*/ 703616 w 5774333"/>
                <a:gd name="connsiteY74" fmla="*/ 4910196 h 6315453"/>
                <a:gd name="connsiteX75" fmla="*/ 662053 w 5774333"/>
                <a:gd name="connsiteY75" fmla="*/ 4846269 h 6315453"/>
                <a:gd name="connsiteX76" fmla="*/ 580033 w 5774333"/>
                <a:gd name="connsiteY76" fmla="*/ 4722352 h 6315453"/>
                <a:gd name="connsiteX77" fmla="*/ 410105 w 5774333"/>
                <a:gd name="connsiteY77" fmla="*/ 4469193 h 6315453"/>
                <a:gd name="connsiteX78" fmla="*/ 244224 w 5774333"/>
                <a:gd name="connsiteY78" fmla="*/ 4201556 h 6315453"/>
                <a:gd name="connsiteX79" fmla="*/ 169437 w 5774333"/>
                <a:gd name="connsiteY79" fmla="*/ 4059690 h 6315453"/>
                <a:gd name="connsiteX80" fmla="*/ 105929 w 5774333"/>
                <a:gd name="connsiteY80" fmla="*/ 3911221 h 6315453"/>
                <a:gd name="connsiteX81" fmla="*/ 57256 w 5774333"/>
                <a:gd name="connsiteY81" fmla="*/ 3757195 h 6315453"/>
                <a:gd name="connsiteX82" fmla="*/ 39111 w 5774333"/>
                <a:gd name="connsiteY82" fmla="*/ 3678677 h 6315453"/>
                <a:gd name="connsiteX83" fmla="*/ 31142 w 5774333"/>
                <a:gd name="connsiteY83" fmla="*/ 3639300 h 6315453"/>
                <a:gd name="connsiteX84" fmla="*/ 24521 w 5774333"/>
                <a:gd name="connsiteY84" fmla="*/ 3599809 h 6315453"/>
                <a:gd name="connsiteX85" fmla="*/ 0 w 5774333"/>
                <a:gd name="connsiteY85" fmla="*/ 3283418 h 6315453"/>
                <a:gd name="connsiteX86" fmla="*/ 68045 w 5774333"/>
                <a:gd name="connsiteY86" fmla="*/ 2666963 h 6315453"/>
                <a:gd name="connsiteX87" fmla="*/ 272546 w 5774333"/>
                <a:gd name="connsiteY87" fmla="*/ 2076334 h 6315453"/>
                <a:gd name="connsiteX88" fmla="*/ 1039300 w 5774333"/>
                <a:gd name="connsiteY88" fmla="*/ 1073307 h 6315453"/>
                <a:gd name="connsiteX89" fmla="*/ 1547733 w 5774333"/>
                <a:gd name="connsiteY89" fmla="*/ 680365 h 6315453"/>
                <a:gd name="connsiteX90" fmla="*/ 2115995 w 5774333"/>
                <a:gd name="connsiteY90" fmla="*/ 368373 h 6315453"/>
                <a:gd name="connsiteX91" fmla="*/ 3377451 w 5774333"/>
                <a:gd name="connsiteY91" fmla="*/ 24304 h 6315453"/>
                <a:gd name="connsiteX92" fmla="*/ 3707237 w 5774333"/>
                <a:gd name="connsiteY92" fmla="*/ 1489 h 6315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5774333" h="6315453">
                  <a:moveTo>
                    <a:pt x="3707237" y="1489"/>
                  </a:moveTo>
                  <a:cubicBezTo>
                    <a:pt x="3817502" y="-1522"/>
                    <a:pt x="3927875" y="41"/>
                    <a:pt x="4037665" y="6121"/>
                  </a:cubicBezTo>
                  <a:cubicBezTo>
                    <a:pt x="4257614" y="18745"/>
                    <a:pt x="4477439" y="49665"/>
                    <a:pt x="4692239" y="102128"/>
                  </a:cubicBezTo>
                  <a:cubicBezTo>
                    <a:pt x="4907039" y="154474"/>
                    <a:pt x="5116811" y="228592"/>
                    <a:pt x="5315059" y="324945"/>
                  </a:cubicBezTo>
                  <a:cubicBezTo>
                    <a:pt x="5463562" y="397211"/>
                    <a:pt x="5606133" y="481527"/>
                    <a:pt x="5738325" y="578286"/>
                  </a:cubicBezTo>
                  <a:lnTo>
                    <a:pt x="5774333" y="606551"/>
                  </a:lnTo>
                  <a:lnTo>
                    <a:pt x="5774333" y="975490"/>
                  </a:lnTo>
                  <a:lnTo>
                    <a:pt x="5676001" y="889749"/>
                  </a:lnTo>
                  <a:cubicBezTo>
                    <a:pt x="5522381" y="769886"/>
                    <a:pt x="5355519" y="665657"/>
                    <a:pt x="5177132" y="581926"/>
                  </a:cubicBezTo>
                  <a:cubicBezTo>
                    <a:pt x="4998867" y="497965"/>
                    <a:pt x="4810183" y="433574"/>
                    <a:pt x="4615735" y="388640"/>
                  </a:cubicBezTo>
                  <a:cubicBezTo>
                    <a:pt x="4421289" y="343591"/>
                    <a:pt x="4221446" y="317649"/>
                    <a:pt x="4020010" y="308500"/>
                  </a:cubicBezTo>
                  <a:cubicBezTo>
                    <a:pt x="3818207" y="298887"/>
                    <a:pt x="3616649" y="305257"/>
                    <a:pt x="3416315" y="328882"/>
                  </a:cubicBezTo>
                  <a:cubicBezTo>
                    <a:pt x="3216106" y="352623"/>
                    <a:pt x="3017736" y="392346"/>
                    <a:pt x="2823779" y="446545"/>
                  </a:cubicBezTo>
                  <a:cubicBezTo>
                    <a:pt x="2629699" y="500513"/>
                    <a:pt x="2440401" y="570345"/>
                    <a:pt x="2256987" y="651296"/>
                  </a:cubicBezTo>
                  <a:cubicBezTo>
                    <a:pt x="1889058" y="811461"/>
                    <a:pt x="1545527" y="1023856"/>
                    <a:pt x="1244169" y="1280374"/>
                  </a:cubicBezTo>
                  <a:cubicBezTo>
                    <a:pt x="1093982" y="1409039"/>
                    <a:pt x="954828" y="1549400"/>
                    <a:pt x="830141" y="1700184"/>
                  </a:cubicBezTo>
                  <a:cubicBezTo>
                    <a:pt x="705209" y="1850736"/>
                    <a:pt x="594989" y="2012176"/>
                    <a:pt x="502792" y="2182300"/>
                  </a:cubicBezTo>
                  <a:cubicBezTo>
                    <a:pt x="410595" y="2352308"/>
                    <a:pt x="333847" y="2530307"/>
                    <a:pt x="280637" y="2715256"/>
                  </a:cubicBezTo>
                  <a:cubicBezTo>
                    <a:pt x="227306" y="2899741"/>
                    <a:pt x="199719" y="3091521"/>
                    <a:pt x="199843" y="3283418"/>
                  </a:cubicBezTo>
                  <a:cubicBezTo>
                    <a:pt x="200946" y="3377687"/>
                    <a:pt x="210754" y="3471261"/>
                    <a:pt x="233926" y="3561593"/>
                  </a:cubicBezTo>
                  <a:cubicBezTo>
                    <a:pt x="256730" y="3652040"/>
                    <a:pt x="292162" y="3738550"/>
                    <a:pt x="334582" y="3821816"/>
                  </a:cubicBezTo>
                  <a:cubicBezTo>
                    <a:pt x="356038" y="3863392"/>
                    <a:pt x="379823" y="3904157"/>
                    <a:pt x="404834" y="3944343"/>
                  </a:cubicBezTo>
                  <a:cubicBezTo>
                    <a:pt x="430212" y="3984413"/>
                    <a:pt x="457308" y="4023905"/>
                    <a:pt x="485506" y="4062932"/>
                  </a:cubicBezTo>
                  <a:cubicBezTo>
                    <a:pt x="542639" y="4140757"/>
                    <a:pt x="606146" y="4216265"/>
                    <a:pt x="671861" y="4292120"/>
                  </a:cubicBezTo>
                  <a:cubicBezTo>
                    <a:pt x="737576" y="4368091"/>
                    <a:pt x="806234" y="4444062"/>
                    <a:pt x="873542" y="4523044"/>
                  </a:cubicBezTo>
                  <a:cubicBezTo>
                    <a:pt x="907258" y="4562419"/>
                    <a:pt x="940606" y="4602721"/>
                    <a:pt x="973831" y="4643601"/>
                  </a:cubicBezTo>
                  <a:lnTo>
                    <a:pt x="1022014" y="4702780"/>
                  </a:lnTo>
                  <a:cubicBezTo>
                    <a:pt x="1037829" y="4721658"/>
                    <a:pt x="1052910" y="4740998"/>
                    <a:pt x="1069215" y="4759411"/>
                  </a:cubicBezTo>
                  <a:cubicBezTo>
                    <a:pt x="1196477" y="4909269"/>
                    <a:pt x="1334527" y="5047199"/>
                    <a:pt x="1474784" y="5177948"/>
                  </a:cubicBezTo>
                  <a:cubicBezTo>
                    <a:pt x="1545281" y="5243033"/>
                    <a:pt x="1617003" y="5305917"/>
                    <a:pt x="1690442" y="5366255"/>
                  </a:cubicBezTo>
                  <a:cubicBezTo>
                    <a:pt x="1763881" y="5426591"/>
                    <a:pt x="1838668" y="5484959"/>
                    <a:pt x="1916276" y="5539852"/>
                  </a:cubicBezTo>
                  <a:cubicBezTo>
                    <a:pt x="2070877" y="5649872"/>
                    <a:pt x="2237617" y="5748194"/>
                    <a:pt x="2420784" y="5814437"/>
                  </a:cubicBezTo>
                  <a:cubicBezTo>
                    <a:pt x="2512124" y="5847559"/>
                    <a:pt x="2606773" y="5872921"/>
                    <a:pt x="2703015" y="5892029"/>
                  </a:cubicBezTo>
                  <a:cubicBezTo>
                    <a:pt x="2727168" y="5896546"/>
                    <a:pt x="2751075" y="5901758"/>
                    <a:pt x="2775350" y="5905695"/>
                  </a:cubicBezTo>
                  <a:lnTo>
                    <a:pt x="2848299" y="5917161"/>
                  </a:lnTo>
                  <a:cubicBezTo>
                    <a:pt x="2897218" y="5923298"/>
                    <a:pt x="2946136" y="5929784"/>
                    <a:pt x="2995544" y="5933605"/>
                  </a:cubicBezTo>
                  <a:cubicBezTo>
                    <a:pt x="3020188" y="5935806"/>
                    <a:pt x="3044831" y="5937891"/>
                    <a:pt x="3069596" y="5938933"/>
                  </a:cubicBezTo>
                  <a:cubicBezTo>
                    <a:pt x="3094362" y="5940090"/>
                    <a:pt x="3119005" y="5941943"/>
                    <a:pt x="3143894" y="5942639"/>
                  </a:cubicBezTo>
                  <a:lnTo>
                    <a:pt x="3218436" y="5944260"/>
                  </a:lnTo>
                  <a:cubicBezTo>
                    <a:pt x="3243201" y="5944838"/>
                    <a:pt x="3268212" y="5944029"/>
                    <a:pt x="3293101" y="5943913"/>
                  </a:cubicBezTo>
                  <a:lnTo>
                    <a:pt x="3330494" y="5943565"/>
                  </a:lnTo>
                  <a:cubicBezTo>
                    <a:pt x="3342632" y="5943218"/>
                    <a:pt x="3354524" y="5942523"/>
                    <a:pt x="3366540" y="5942059"/>
                  </a:cubicBezTo>
                  <a:cubicBezTo>
                    <a:pt x="3378554" y="5941480"/>
                    <a:pt x="3390570" y="5941134"/>
                    <a:pt x="3402462" y="5940323"/>
                  </a:cubicBezTo>
                  <a:lnTo>
                    <a:pt x="3438262" y="5937543"/>
                  </a:lnTo>
                  <a:cubicBezTo>
                    <a:pt x="3485954" y="5933953"/>
                    <a:pt x="3533279" y="5927931"/>
                    <a:pt x="3580236" y="5920982"/>
                  </a:cubicBezTo>
                  <a:cubicBezTo>
                    <a:pt x="3768185" y="5891567"/>
                    <a:pt x="3948901" y="5834010"/>
                    <a:pt x="4121034" y="5753290"/>
                  </a:cubicBezTo>
                  <a:cubicBezTo>
                    <a:pt x="4293782" y="5673497"/>
                    <a:pt x="4458191" y="5571353"/>
                    <a:pt x="4620639" y="5459364"/>
                  </a:cubicBezTo>
                  <a:cubicBezTo>
                    <a:pt x="4661221" y="5431455"/>
                    <a:pt x="4701557" y="5402271"/>
                    <a:pt x="4741771" y="5372971"/>
                  </a:cubicBezTo>
                  <a:cubicBezTo>
                    <a:pt x="4782230" y="5343672"/>
                    <a:pt x="4822566" y="5313908"/>
                    <a:pt x="4862901" y="5283682"/>
                  </a:cubicBezTo>
                  <a:lnTo>
                    <a:pt x="5108229" y="5098386"/>
                  </a:lnTo>
                  <a:cubicBezTo>
                    <a:pt x="5276563" y="4972270"/>
                    <a:pt x="5446489" y="4854838"/>
                    <a:pt x="5612493" y="4739724"/>
                  </a:cubicBezTo>
                  <a:lnTo>
                    <a:pt x="5774333" y="4623488"/>
                  </a:lnTo>
                  <a:lnTo>
                    <a:pt x="5774333" y="5232926"/>
                  </a:lnTo>
                  <a:lnTo>
                    <a:pt x="5676492" y="5306859"/>
                  </a:lnTo>
                  <a:cubicBezTo>
                    <a:pt x="5592693" y="5367905"/>
                    <a:pt x="5508955" y="5427286"/>
                    <a:pt x="5426260" y="5486233"/>
                  </a:cubicBezTo>
                  <a:lnTo>
                    <a:pt x="5300225" y="5576217"/>
                  </a:lnTo>
                  <a:cubicBezTo>
                    <a:pt x="5257559" y="5606443"/>
                    <a:pt x="5214525" y="5636901"/>
                    <a:pt x="5170757" y="5666780"/>
                  </a:cubicBezTo>
                  <a:cubicBezTo>
                    <a:pt x="5127110" y="5696775"/>
                    <a:pt x="5082973" y="5726654"/>
                    <a:pt x="5038100" y="5756185"/>
                  </a:cubicBezTo>
                  <a:cubicBezTo>
                    <a:pt x="4993106" y="5785486"/>
                    <a:pt x="4947743" y="5814553"/>
                    <a:pt x="4901276" y="5843043"/>
                  </a:cubicBezTo>
                  <a:cubicBezTo>
                    <a:pt x="4808835" y="5900136"/>
                    <a:pt x="4713449" y="5955494"/>
                    <a:pt x="4614019" y="6006103"/>
                  </a:cubicBezTo>
                  <a:cubicBezTo>
                    <a:pt x="4514711" y="6056943"/>
                    <a:pt x="4411971" y="6104192"/>
                    <a:pt x="4305061" y="6144726"/>
                  </a:cubicBezTo>
                  <a:cubicBezTo>
                    <a:pt x="4092223" y="6226952"/>
                    <a:pt x="3863569" y="6282424"/>
                    <a:pt x="3632710" y="6304196"/>
                  </a:cubicBezTo>
                  <a:cubicBezTo>
                    <a:pt x="3574964" y="6309408"/>
                    <a:pt x="3517218" y="6313345"/>
                    <a:pt x="3459594" y="6314504"/>
                  </a:cubicBezTo>
                  <a:lnTo>
                    <a:pt x="3416315" y="6315429"/>
                  </a:lnTo>
                  <a:cubicBezTo>
                    <a:pt x="3401971" y="6315546"/>
                    <a:pt x="3387505" y="6315198"/>
                    <a:pt x="3373159" y="6315198"/>
                  </a:cubicBezTo>
                  <a:lnTo>
                    <a:pt x="3330127" y="6314735"/>
                  </a:lnTo>
                  <a:lnTo>
                    <a:pt x="3288320" y="6313230"/>
                  </a:lnTo>
                  <a:cubicBezTo>
                    <a:pt x="3176996" y="6309870"/>
                    <a:pt x="3065428" y="6301533"/>
                    <a:pt x="2954350" y="6288098"/>
                  </a:cubicBezTo>
                  <a:cubicBezTo>
                    <a:pt x="2843150" y="6275360"/>
                    <a:pt x="2732194" y="6257061"/>
                    <a:pt x="2622466" y="6232742"/>
                  </a:cubicBezTo>
                  <a:cubicBezTo>
                    <a:pt x="2512859" y="6208190"/>
                    <a:pt x="2404110" y="6179122"/>
                    <a:pt x="2296466" y="6146001"/>
                  </a:cubicBezTo>
                  <a:cubicBezTo>
                    <a:pt x="2081544" y="6079179"/>
                    <a:pt x="1869073" y="5996027"/>
                    <a:pt x="1672419" y="5885197"/>
                  </a:cubicBezTo>
                  <a:cubicBezTo>
                    <a:pt x="1475643" y="5774599"/>
                    <a:pt x="1299954" y="5634353"/>
                    <a:pt x="1146578" y="5479168"/>
                  </a:cubicBezTo>
                  <a:cubicBezTo>
                    <a:pt x="1069461" y="5401692"/>
                    <a:pt x="999333" y="5319235"/>
                    <a:pt x="933372" y="5234810"/>
                  </a:cubicBezTo>
                  <a:cubicBezTo>
                    <a:pt x="867781" y="5150038"/>
                    <a:pt x="805375" y="5063991"/>
                    <a:pt x="747140" y="4976091"/>
                  </a:cubicBezTo>
                  <a:cubicBezTo>
                    <a:pt x="732182" y="4954319"/>
                    <a:pt x="718082" y="4932199"/>
                    <a:pt x="703616" y="4910196"/>
                  </a:cubicBezTo>
                  <a:lnTo>
                    <a:pt x="662053" y="4846269"/>
                  </a:lnTo>
                  <a:cubicBezTo>
                    <a:pt x="635449" y="4804925"/>
                    <a:pt x="607864" y="4763928"/>
                    <a:pt x="580033" y="4722352"/>
                  </a:cubicBezTo>
                  <a:lnTo>
                    <a:pt x="410105" y="4469193"/>
                  </a:lnTo>
                  <a:cubicBezTo>
                    <a:pt x="353095" y="4382915"/>
                    <a:pt x="296820" y="4294089"/>
                    <a:pt x="244224" y="4201556"/>
                  </a:cubicBezTo>
                  <a:cubicBezTo>
                    <a:pt x="217987" y="4155232"/>
                    <a:pt x="192609" y="4108098"/>
                    <a:pt x="169437" y="4059690"/>
                  </a:cubicBezTo>
                  <a:cubicBezTo>
                    <a:pt x="146388" y="4011165"/>
                    <a:pt x="124932" y="3961715"/>
                    <a:pt x="105929" y="3911221"/>
                  </a:cubicBezTo>
                  <a:cubicBezTo>
                    <a:pt x="87293" y="3860613"/>
                    <a:pt x="70742" y="3809309"/>
                    <a:pt x="57256" y="3757195"/>
                  </a:cubicBezTo>
                  <a:cubicBezTo>
                    <a:pt x="50881" y="3731138"/>
                    <a:pt x="44383" y="3704965"/>
                    <a:pt x="39111" y="3678677"/>
                  </a:cubicBezTo>
                  <a:lnTo>
                    <a:pt x="31142" y="3639300"/>
                  </a:lnTo>
                  <a:lnTo>
                    <a:pt x="24521" y="3599809"/>
                  </a:lnTo>
                  <a:cubicBezTo>
                    <a:pt x="7234" y="3494423"/>
                    <a:pt x="0" y="3388457"/>
                    <a:pt x="0" y="3283418"/>
                  </a:cubicBezTo>
                  <a:cubicBezTo>
                    <a:pt x="491" y="3076698"/>
                    <a:pt x="23418" y="2869978"/>
                    <a:pt x="68045" y="2666963"/>
                  </a:cubicBezTo>
                  <a:cubicBezTo>
                    <a:pt x="112550" y="2464064"/>
                    <a:pt x="180717" y="2265104"/>
                    <a:pt x="272546" y="2076334"/>
                  </a:cubicBezTo>
                  <a:cubicBezTo>
                    <a:pt x="457062" y="1698794"/>
                    <a:pt x="724457" y="1360978"/>
                    <a:pt x="1039300" y="1073307"/>
                  </a:cubicBezTo>
                  <a:cubicBezTo>
                    <a:pt x="1197090" y="929472"/>
                    <a:pt x="1367630" y="798259"/>
                    <a:pt x="1547733" y="680365"/>
                  </a:cubicBezTo>
                  <a:cubicBezTo>
                    <a:pt x="1728081" y="562587"/>
                    <a:pt x="1917870" y="457663"/>
                    <a:pt x="2115995" y="368373"/>
                  </a:cubicBezTo>
                  <a:cubicBezTo>
                    <a:pt x="2512737" y="191070"/>
                    <a:pt x="2939883" y="73870"/>
                    <a:pt x="3377451" y="24304"/>
                  </a:cubicBezTo>
                  <a:cubicBezTo>
                    <a:pt x="3486812" y="12086"/>
                    <a:pt x="3596971" y="4500"/>
                    <a:pt x="3707237" y="148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C18CE1F-9DF1-47AF-9E66-6CE348AC23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464911 h 6229400"/>
                <a:gd name="connsiteX4" fmla="*/ 5660063 w 5769111"/>
                <a:gd name="connsiteY4" fmla="*/ 1328105 h 6229400"/>
                <a:gd name="connsiteX5" fmla="*/ 4910471 w 5769111"/>
                <a:gd name="connsiteY5" fmla="*/ 781599 h 6229400"/>
                <a:gd name="connsiteX6" fmla="*/ 3882695 w 5769111"/>
                <a:gd name="connsiteY6" fmla="*/ 579048 h 6229400"/>
                <a:gd name="connsiteX7" fmla="*/ 2683153 w 5769111"/>
                <a:gd name="connsiteY7" fmla="*/ 797003 h 6229400"/>
                <a:gd name="connsiteX8" fmla="*/ 1617493 w 5769111"/>
                <a:gd name="connsiteY8" fmla="*/ 1395738 h 6229400"/>
                <a:gd name="connsiteX9" fmla="*/ 880408 w 5769111"/>
                <a:gd name="connsiteY9" fmla="*/ 2259099 h 6229400"/>
                <a:gd name="connsiteX10" fmla="*/ 613135 w 5769111"/>
                <a:gd name="connsiteY10" fmla="*/ 3263863 h 6229400"/>
                <a:gd name="connsiteX11" fmla="*/ 1055484 w 5769111"/>
                <a:gd name="connsiteY11" fmla="*/ 4196825 h 6229400"/>
                <a:gd name="connsiteX12" fmla="*/ 1278376 w 5769111"/>
                <a:gd name="connsiteY12" fmla="*/ 4492950 h 6229400"/>
                <a:gd name="connsiteX13" fmla="*/ 3369851 w 5769111"/>
                <a:gd name="connsiteY13" fmla="*/ 5650468 h 6229400"/>
                <a:gd name="connsiteX14" fmla="*/ 4957551 w 5769111"/>
                <a:gd name="connsiteY14" fmla="*/ 4938355 h 6229400"/>
                <a:gd name="connsiteX15" fmla="*/ 5150773 w 5769111"/>
                <a:gd name="connsiteY15" fmla="*/ 4796950 h 6229400"/>
                <a:gd name="connsiteX16" fmla="*/ 5747247 w 5769111"/>
                <a:gd name="connsiteY16" fmla="*/ 4338176 h 6229400"/>
                <a:gd name="connsiteX17" fmla="*/ 5769111 w 5769111"/>
                <a:gd name="connsiteY17" fmla="*/ 4318497 h 6229400"/>
                <a:gd name="connsiteX18" fmla="*/ 5769111 w 5769111"/>
                <a:gd name="connsiteY18" fmla="*/ 5074612 h 6229400"/>
                <a:gd name="connsiteX19" fmla="*/ 5636252 w 5769111"/>
                <a:gd name="connsiteY19" fmla="*/ 5174208 h 6229400"/>
                <a:gd name="connsiteX20" fmla="*/ 5334922 w 5769111"/>
                <a:gd name="connsiteY20" fmla="*/ 5394528 h 6229400"/>
                <a:gd name="connsiteX21" fmla="*/ 3369727 w 5769111"/>
                <a:gd name="connsiteY21" fmla="*/ 6229400 h 6229400"/>
                <a:gd name="connsiteX22" fmla="*/ 771046 w 5769111"/>
                <a:gd name="connsiteY22" fmla="*/ 4817913 h 6229400"/>
                <a:gd name="connsiteX23" fmla="*/ 0 w 5769111"/>
                <a:gd name="connsiteY23" fmla="*/ 3263748 h 6229400"/>
                <a:gd name="connsiteX24" fmla="*/ 3882695 w 5769111"/>
                <a:gd name="connsiteY24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464911"/>
                  </a:lnTo>
                  <a:lnTo>
                    <a:pt x="5660063" y="1328105"/>
                  </a:lnTo>
                  <a:cubicBezTo>
                    <a:pt x="5449800" y="1091506"/>
                    <a:pt x="5197607" y="907600"/>
                    <a:pt x="4910471" y="781599"/>
                  </a:cubicBezTo>
                  <a:cubicBezTo>
                    <a:pt x="4604088" y="647260"/>
                    <a:pt x="4258349" y="579048"/>
                    <a:pt x="3882695" y="579048"/>
                  </a:cubicBezTo>
                  <a:cubicBezTo>
                    <a:pt x="3484238" y="579048"/>
                    <a:pt x="3080631" y="652240"/>
                    <a:pt x="2683153" y="797003"/>
                  </a:cubicBezTo>
                  <a:cubicBezTo>
                    <a:pt x="2296098" y="937595"/>
                    <a:pt x="1927678" y="1144662"/>
                    <a:pt x="1617493" y="1395738"/>
                  </a:cubicBezTo>
                  <a:cubicBezTo>
                    <a:pt x="1301915" y="1651098"/>
                    <a:pt x="1053890" y="1941665"/>
                    <a:pt x="880408" y="2259099"/>
                  </a:cubicBezTo>
                  <a:cubicBezTo>
                    <a:pt x="703125" y="2583597"/>
                    <a:pt x="613135" y="2921645"/>
                    <a:pt x="613135" y="3263863"/>
                  </a:cubicBezTo>
                  <a:cubicBezTo>
                    <a:pt x="613135" y="3608512"/>
                    <a:pt x="756702" y="3809789"/>
                    <a:pt x="1055484" y="4196825"/>
                  </a:cubicBezTo>
                  <a:cubicBezTo>
                    <a:pt x="1127574" y="4290167"/>
                    <a:pt x="1202116" y="4386753"/>
                    <a:pt x="1278376" y="4492950"/>
                  </a:cubicBezTo>
                  <a:cubicBezTo>
                    <a:pt x="1861105" y="5304313"/>
                    <a:pt x="2486623" y="5650468"/>
                    <a:pt x="3369851" y="5650468"/>
                  </a:cubicBezTo>
                  <a:cubicBezTo>
                    <a:pt x="3949515" y="5650468"/>
                    <a:pt x="4374822" y="5368471"/>
                    <a:pt x="4957551" y="4938355"/>
                  </a:cubicBezTo>
                  <a:cubicBezTo>
                    <a:pt x="5022653" y="4890293"/>
                    <a:pt x="5087755" y="4842811"/>
                    <a:pt x="5150773" y="4796950"/>
                  </a:cubicBezTo>
                  <a:cubicBezTo>
                    <a:pt x="5364254" y="4641404"/>
                    <a:pt x="5570313" y="4491241"/>
                    <a:pt x="5747247" y="4338176"/>
                  </a:cubicBezTo>
                  <a:lnTo>
                    <a:pt x="5769111" y="4318497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BD26A8C-8D1D-41E6-A71E-FE9AC75F3F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675390 h 6229400"/>
                <a:gd name="connsiteX4" fmla="*/ 5711488 w 5769111"/>
                <a:gd name="connsiteY4" fmla="*/ 1585205 h 6229400"/>
                <a:gd name="connsiteX5" fmla="*/ 5566027 w 5769111"/>
                <a:gd name="connsiteY5" fmla="*/ 1402571 h 6229400"/>
                <a:gd name="connsiteX6" fmla="*/ 4858734 w 5769111"/>
                <a:gd name="connsiteY6" fmla="*/ 886639 h 6229400"/>
                <a:gd name="connsiteX7" fmla="*/ 3882695 w 5769111"/>
                <a:gd name="connsiteY7" fmla="*/ 694858 h 6229400"/>
                <a:gd name="connsiteX8" fmla="*/ 2727046 w 5769111"/>
                <a:gd name="connsiteY8" fmla="*/ 905053 h 6229400"/>
                <a:gd name="connsiteX9" fmla="*/ 1697186 w 5769111"/>
                <a:gd name="connsiteY9" fmla="*/ 1483638 h 6229400"/>
                <a:gd name="connsiteX10" fmla="*/ 989279 w 5769111"/>
                <a:gd name="connsiteY10" fmla="*/ 2312139 h 6229400"/>
                <a:gd name="connsiteX11" fmla="*/ 735615 w 5769111"/>
                <a:gd name="connsiteY11" fmla="*/ 3263863 h 6229400"/>
                <a:gd name="connsiteX12" fmla="*/ 1154424 w 5769111"/>
                <a:gd name="connsiteY12" fmla="*/ 4128614 h 6229400"/>
                <a:gd name="connsiteX13" fmla="*/ 1379768 w 5769111"/>
                <a:gd name="connsiteY13" fmla="*/ 4427981 h 6229400"/>
                <a:gd name="connsiteX14" fmla="*/ 2239456 w 5769111"/>
                <a:gd name="connsiteY14" fmla="*/ 5256947 h 6229400"/>
                <a:gd name="connsiteX15" fmla="*/ 3369727 w 5769111"/>
                <a:gd name="connsiteY15" fmla="*/ 5534658 h 6229400"/>
                <a:gd name="connsiteX16" fmla="*/ 4096760 w 5769111"/>
                <a:gd name="connsiteY16" fmla="*/ 5357817 h 6229400"/>
                <a:gd name="connsiteX17" fmla="*/ 4881905 w 5769111"/>
                <a:gd name="connsiteY17" fmla="*/ 4847212 h 6229400"/>
                <a:gd name="connsiteX18" fmla="*/ 5075739 w 5769111"/>
                <a:gd name="connsiteY18" fmla="*/ 4705346 h 6229400"/>
                <a:gd name="connsiteX19" fmla="*/ 5759930 w 5769111"/>
                <a:gd name="connsiteY19" fmla="*/ 4166809 h 6229400"/>
                <a:gd name="connsiteX20" fmla="*/ 5769111 w 5769111"/>
                <a:gd name="connsiteY20" fmla="*/ 4157764 h 6229400"/>
                <a:gd name="connsiteX21" fmla="*/ 5769111 w 5769111"/>
                <a:gd name="connsiteY21" fmla="*/ 5074612 h 6229400"/>
                <a:gd name="connsiteX22" fmla="*/ 5636252 w 5769111"/>
                <a:gd name="connsiteY22" fmla="*/ 5174208 h 6229400"/>
                <a:gd name="connsiteX23" fmla="*/ 5334922 w 5769111"/>
                <a:gd name="connsiteY23" fmla="*/ 5394528 h 6229400"/>
                <a:gd name="connsiteX24" fmla="*/ 3369727 w 5769111"/>
                <a:gd name="connsiteY24" fmla="*/ 6229400 h 6229400"/>
                <a:gd name="connsiteX25" fmla="*/ 771046 w 5769111"/>
                <a:gd name="connsiteY25" fmla="*/ 4817913 h 6229400"/>
                <a:gd name="connsiteX26" fmla="*/ 0 w 5769111"/>
                <a:gd name="connsiteY26" fmla="*/ 3263748 h 6229400"/>
                <a:gd name="connsiteX27" fmla="*/ 3882695 w 5769111"/>
                <a:gd name="connsiteY27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675390"/>
                  </a:lnTo>
                  <a:lnTo>
                    <a:pt x="5711488" y="1585205"/>
                  </a:lnTo>
                  <a:cubicBezTo>
                    <a:pt x="5665942" y="1521390"/>
                    <a:pt x="5617428" y="1460432"/>
                    <a:pt x="5566027" y="1402571"/>
                  </a:cubicBezTo>
                  <a:cubicBezTo>
                    <a:pt x="5367411" y="1179058"/>
                    <a:pt x="5129563" y="1005460"/>
                    <a:pt x="4858734" y="886639"/>
                  </a:cubicBezTo>
                  <a:cubicBezTo>
                    <a:pt x="4568779" y="759363"/>
                    <a:pt x="4240327" y="694858"/>
                    <a:pt x="3882695" y="694858"/>
                  </a:cubicBezTo>
                  <a:cubicBezTo>
                    <a:pt x="3504835" y="694858"/>
                    <a:pt x="3105151" y="767471"/>
                    <a:pt x="2727046" y="905053"/>
                  </a:cubicBezTo>
                  <a:cubicBezTo>
                    <a:pt x="2352985" y="1041013"/>
                    <a:pt x="1996826" y="1241132"/>
                    <a:pt x="1697186" y="1483638"/>
                  </a:cubicBezTo>
                  <a:cubicBezTo>
                    <a:pt x="1397913" y="1725796"/>
                    <a:pt x="1153199" y="2012308"/>
                    <a:pt x="989279" y="2312139"/>
                  </a:cubicBezTo>
                  <a:cubicBezTo>
                    <a:pt x="820946" y="2620077"/>
                    <a:pt x="735615" y="2940290"/>
                    <a:pt x="735615" y="3263863"/>
                  </a:cubicBezTo>
                  <a:cubicBezTo>
                    <a:pt x="735615" y="3573074"/>
                    <a:pt x="863980" y="3752464"/>
                    <a:pt x="1154424" y="4128614"/>
                  </a:cubicBezTo>
                  <a:cubicBezTo>
                    <a:pt x="1227127" y="4222767"/>
                    <a:pt x="1302282" y="4320162"/>
                    <a:pt x="1379768" y="4427981"/>
                  </a:cubicBezTo>
                  <a:cubicBezTo>
                    <a:pt x="1653784" y="4809458"/>
                    <a:pt x="1934912" y="5080685"/>
                    <a:pt x="2239456" y="5256947"/>
                  </a:cubicBezTo>
                  <a:cubicBezTo>
                    <a:pt x="2562268" y="5443863"/>
                    <a:pt x="2932037" y="5534658"/>
                    <a:pt x="3369727" y="5534658"/>
                  </a:cubicBezTo>
                  <a:cubicBezTo>
                    <a:pt x="3618120" y="5534658"/>
                    <a:pt x="3849103" y="5478491"/>
                    <a:pt x="4096760" y="5357817"/>
                  </a:cubicBezTo>
                  <a:cubicBezTo>
                    <a:pt x="4351037" y="5233901"/>
                    <a:pt x="4602740" y="5053238"/>
                    <a:pt x="4881905" y="4847212"/>
                  </a:cubicBezTo>
                  <a:cubicBezTo>
                    <a:pt x="4947375" y="4798920"/>
                    <a:pt x="5012599" y="4751322"/>
                    <a:pt x="5075739" y="4705346"/>
                  </a:cubicBezTo>
                  <a:cubicBezTo>
                    <a:pt x="5327320" y="4521990"/>
                    <a:pt x="5568418" y="4346256"/>
                    <a:pt x="5759930" y="4166809"/>
                  </a:cubicBezTo>
                  <a:lnTo>
                    <a:pt x="5769111" y="4157764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55883BF1-5AB7-2117-ACEB-5D8E34678E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821" y="2958483"/>
            <a:ext cx="3661831" cy="961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518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31BAD53-4E89-4F62-BBB7-26359763E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2756DA2-40EB-4C6F-B962-5822FFB54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B32F8B-B426-3287-C59F-29FD927A1F5D}"/>
              </a:ext>
            </a:extLst>
          </p:cNvPr>
          <p:cNvSpPr txBox="1"/>
          <p:nvPr/>
        </p:nvSpPr>
        <p:spPr>
          <a:xfrm>
            <a:off x="862364" y="1612489"/>
            <a:ext cx="3427001" cy="46847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100" dirty="0"/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100" dirty="0"/>
              <a:t>Shepard Health now uses </a:t>
            </a:r>
            <a:r>
              <a:rPr lang="en-US" sz="1100" b="1" dirty="0"/>
              <a:t>LIMSABC</a:t>
            </a:r>
            <a:r>
              <a:rPr lang="en-US" sz="1100" dirty="0"/>
              <a:t> as our ordering, reporting, and laboratory information system.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/>
              <a:t>This system is browser based for ease of access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/>
              <a:t>Allows for easy ordering and requisition creation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/>
              <a:t>Better Patient Management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/>
              <a:t>Readily available reports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/>
              <a:t>Automatic notifications with critical results</a:t>
            </a:r>
          </a:p>
          <a:p>
            <a:pPr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100" dirty="0"/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100" dirty="0"/>
              <a:t>To log in please head to our portal website. We recommend chrome or edge for the best user experience.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100" dirty="0">
                <a:hlinkClick r:id="rId2"/>
              </a:rPr>
              <a:t>https://shepardhealth.limsabc.com</a:t>
            </a:r>
            <a:endParaRPr lang="en-US" sz="1100" dirty="0"/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11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100" dirty="0"/>
              <a:t>Once you see the login screen, please input your user credentials.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100" b="1" i="1" dirty="0"/>
              <a:t>If logging in for the first time, it will prompt to change your password. Please change it within 72 hours of activation of your user account.</a:t>
            </a:r>
            <a:endParaRPr lang="en-US" sz="11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100" dirty="0"/>
              <a:t>If having any issues, please call the lab during normal laboratory hours for immediate assistance, or if after hours please send an email.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100" dirty="0"/>
              <a:t>Shepard Health Staff will contact you as soon as possible.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4D00586-D08B-3A4D-FD8D-AA4204C004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3438" y="366285"/>
            <a:ext cx="6030167" cy="612543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4013E7E-FC3F-91B7-FAE1-2BDCFAEA7F33}"/>
              </a:ext>
            </a:extLst>
          </p:cNvPr>
          <p:cNvSpPr txBox="1"/>
          <p:nvPr/>
        </p:nvSpPr>
        <p:spPr>
          <a:xfrm>
            <a:off x="716430" y="798352"/>
            <a:ext cx="3718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Logging into the new Shepard Health Client Portal</a:t>
            </a:r>
          </a:p>
        </p:txBody>
      </p:sp>
      <p:pic>
        <p:nvPicPr>
          <p:cNvPr id="15" name="Picture 14" descr="Logo, company name&#10;&#10;Description automatically generated">
            <a:extLst>
              <a:ext uri="{FF2B5EF4-FFF2-40B4-BE49-F238E27FC236}">
                <a16:creationId xmlns:a16="http://schemas.microsoft.com/office/drawing/2014/main" id="{C19F27F2-BAEC-CD78-D8DD-45856E8B7C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739809" y="6021558"/>
            <a:ext cx="1857425" cy="770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936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CAC7B71-FD4A-0760-9BDA-C41F6F72A7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9977" y="2124610"/>
            <a:ext cx="8449946" cy="4351338"/>
          </a:xfrm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80ED19FA-8DA3-0AA0-E5CC-C5A1587B30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29" y="647282"/>
            <a:ext cx="2378315" cy="68313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F747D1C-B072-B27D-D139-440F08B0C1BA}"/>
              </a:ext>
            </a:extLst>
          </p:cNvPr>
          <p:cNvSpPr txBox="1"/>
          <p:nvPr/>
        </p:nvSpPr>
        <p:spPr>
          <a:xfrm>
            <a:off x="3131126" y="647282"/>
            <a:ext cx="85713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is the home screen for our Client Portal. The default view will be the </a:t>
            </a:r>
            <a:r>
              <a:rPr lang="en-US" b="1" i="1" dirty="0"/>
              <a:t>Accessioning</a:t>
            </a:r>
            <a:r>
              <a:rPr lang="en-US" dirty="0"/>
              <a:t> tab with the </a:t>
            </a:r>
            <a:r>
              <a:rPr lang="en-US" b="1" i="1" dirty="0"/>
              <a:t>Pending Lab Work</a:t>
            </a:r>
            <a:r>
              <a:rPr lang="en-US" b="1" dirty="0"/>
              <a:t> </a:t>
            </a:r>
            <a:r>
              <a:rPr lang="en-US" dirty="0"/>
              <a:t>filter.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currently viewed tab will be highlighted in yellow.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currently selected filter will be highlighted or underlined in blue</a:t>
            </a: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D0FB88-2787-8327-F140-455C3AD822D6}"/>
              </a:ext>
            </a:extLst>
          </p:cNvPr>
          <p:cNvSpPr txBox="1"/>
          <p:nvPr/>
        </p:nvSpPr>
        <p:spPr>
          <a:xfrm>
            <a:off x="8931564" y="2124610"/>
            <a:ext cx="3149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There are 2 available screens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Accessioning (Default)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Patients</a:t>
            </a:r>
          </a:p>
          <a:p>
            <a:endParaRPr lang="en-US" dirty="0"/>
          </a:p>
          <a:p>
            <a:r>
              <a:rPr lang="en-US" dirty="0"/>
              <a:t>There are 8 filters available in the Accessioning screen.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New Reports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Pending Lab Work (Default)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Scheduled for Today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Under Review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Rejected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Canceled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Missing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Search</a:t>
            </a:r>
          </a:p>
        </p:txBody>
      </p:sp>
    </p:spTree>
    <p:extLst>
      <p:ext uri="{BB962C8B-B14F-4D97-AF65-F5344CB8AC3E}">
        <p14:creationId xmlns:p14="http://schemas.microsoft.com/office/powerpoint/2010/main" val="787337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8D115-4A91-CE0A-29BB-93A148200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922" y="3965286"/>
            <a:ext cx="3823132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/>
              <a:t>Pending Lab Work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1BDFBAEA-83D8-0AF4-0814-F140763FFE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772" b="34131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97D4FF0-8B0E-A1B5-1294-D4C5CD6581B2}"/>
              </a:ext>
            </a:extLst>
          </p:cNvPr>
          <p:cNvSpPr txBox="1"/>
          <p:nvPr/>
        </p:nvSpPr>
        <p:spPr>
          <a:xfrm>
            <a:off x="5518664" y="3965286"/>
            <a:ext cx="6063735" cy="2452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From the pending lab work screen, you can quickly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Create new orders/requisitions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View existing orders in process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Print out requisitions and sample labels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Create, edit, and cancel batch orders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Edit Collection date and time of existing orders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Export requisition data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Search for specific created orders</a:t>
            </a:r>
          </a:p>
        </p:txBody>
      </p:sp>
    </p:spTree>
    <p:extLst>
      <p:ext uri="{BB962C8B-B14F-4D97-AF65-F5344CB8AC3E}">
        <p14:creationId xmlns:p14="http://schemas.microsoft.com/office/powerpoint/2010/main" val="3860562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77C81-0121-56D7-AA49-B7A2C92CB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805" y="93418"/>
            <a:ext cx="6415003" cy="1156499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Creating an order/requisition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E82B942-9561-6333-1CE9-8D72635EF2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195" y="1628116"/>
            <a:ext cx="7459116" cy="66684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7D0A13-4222-5096-A251-A6A45A63AB41}"/>
              </a:ext>
            </a:extLst>
          </p:cNvPr>
          <p:cNvSpPr txBox="1"/>
          <p:nvPr/>
        </p:nvSpPr>
        <p:spPr>
          <a:xfrm>
            <a:off x="2221346" y="1119730"/>
            <a:ext cx="680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From the pending lab work screen, you can create a lab work order by clicking on the create requisition button.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EB31ED-05A7-4446-9C9E-5381BA3824CB}"/>
              </a:ext>
            </a:extLst>
          </p:cNvPr>
          <p:cNvSpPr txBox="1"/>
          <p:nvPr/>
        </p:nvSpPr>
        <p:spPr>
          <a:xfrm>
            <a:off x="253390" y="2456363"/>
            <a:ext cx="69734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After clicking on the button, a </a:t>
            </a:r>
            <a:r>
              <a:rPr lang="en-US" b="1" dirty="0"/>
              <a:t>Create Requisition</a:t>
            </a:r>
            <a:r>
              <a:rPr lang="en-US" dirty="0"/>
              <a:t> screen will pop up with all tests offered by Shepard Health. All your site information will be preloaded into the system for easy ordering. </a:t>
            </a:r>
          </a:p>
        </p:txBody>
      </p: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A3961ED5-A458-B7BB-047D-94D886894B40}"/>
              </a:ext>
            </a:extLst>
          </p:cNvPr>
          <p:cNvCxnSpPr/>
          <p:nvPr/>
        </p:nvCxnSpPr>
        <p:spPr>
          <a:xfrm>
            <a:off x="6096000" y="1596012"/>
            <a:ext cx="471054" cy="354168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806A165A-74F0-7716-A3E8-3B871B6C5F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9994" y="3156626"/>
            <a:ext cx="6819629" cy="345180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288B350-E358-533D-74F2-9CCF4B5BB711}"/>
              </a:ext>
            </a:extLst>
          </p:cNvPr>
          <p:cNvSpPr txBox="1"/>
          <p:nvPr/>
        </p:nvSpPr>
        <p:spPr>
          <a:xfrm>
            <a:off x="253390" y="3475526"/>
            <a:ext cx="438648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Patient information and Site ordering information is located on the left side of you screen. </a:t>
            </a:r>
          </a:p>
          <a:p>
            <a:r>
              <a:rPr lang="en-US" dirty="0"/>
              <a:t>All orders will require;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Contact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Client Site </a:t>
            </a:r>
            <a:r>
              <a:rPr lang="en-US" sz="1400" dirty="0"/>
              <a:t>(will have to be selected if the account has multiple locations)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Ordering Physician/Provider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Patient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ICD-10 Codes</a:t>
            </a:r>
          </a:p>
        </p:txBody>
      </p:sp>
    </p:spTree>
    <p:extLst>
      <p:ext uri="{BB962C8B-B14F-4D97-AF65-F5344CB8AC3E}">
        <p14:creationId xmlns:p14="http://schemas.microsoft.com/office/powerpoint/2010/main" val="2308258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1293230-B0F6-45B1-96D1-13D18E2429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A1E0707-4985-454B-ACE0-4855BB558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FEFD0F-CF48-4251-B9FD-FE281E9B9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491" y="609599"/>
            <a:ext cx="4425169" cy="132288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/>
              <a:t>Adding patient Demographics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97452F-D986-28E3-ADC7-E53D09CB6880}"/>
              </a:ext>
            </a:extLst>
          </p:cNvPr>
          <p:cNvSpPr txBox="1"/>
          <p:nvPr/>
        </p:nvSpPr>
        <p:spPr>
          <a:xfrm>
            <a:off x="362491" y="1932487"/>
            <a:ext cx="4131871" cy="45948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On the create requisition screen, right next to the patient search bar are two icons the “+” and the pencil. The pencil icon allows for editing of existing patient information, like updating insurance info.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The “+” icon will allow the inputting for new patient info.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If there is a scanner available. Some information can be added using the patient’s drivers license or ID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Once inputted press save. The patient info will be saved and associated with the ordering Client Site.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0E37EBA-D51E-918B-A66B-8E9B4D7F19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77465" y="855408"/>
            <a:ext cx="4297749" cy="36960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CEFF1ED-02F9-9820-D442-DE24A3DB87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5214" y="1271043"/>
            <a:ext cx="2828925" cy="456278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01596EF-C432-CCB1-ECA3-AAEDBF864D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93301" y="6131569"/>
            <a:ext cx="2181529" cy="42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43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E1D9D99-1CAF-BBCB-B175-DAF220C649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734" y="210626"/>
            <a:ext cx="6455870" cy="326768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48097BC-6902-1120-3302-C22E180C11D2}"/>
              </a:ext>
            </a:extLst>
          </p:cNvPr>
          <p:cNvSpPr txBox="1"/>
          <p:nvPr/>
        </p:nvSpPr>
        <p:spPr>
          <a:xfrm>
            <a:off x="6898693" y="210626"/>
            <a:ext cx="494293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From the requisition popup there are various fields that can be inputted and selected. </a:t>
            </a:r>
          </a:p>
          <a:p>
            <a:br>
              <a:rPr lang="en-US" dirty="0"/>
            </a:br>
            <a:r>
              <a:rPr lang="en-US" dirty="0"/>
              <a:t>The default view is </a:t>
            </a:r>
            <a:r>
              <a:rPr lang="en-US" b="1" dirty="0"/>
              <a:t>Core Lab </a:t>
            </a:r>
            <a:r>
              <a:rPr lang="en-US" dirty="0"/>
              <a:t>testing. The currently selected tab will be highlighted in green. All tests are organized into different areas of the lab or required specimen types</a:t>
            </a:r>
          </a:p>
          <a:p>
            <a:endParaRPr lang="en-US" dirty="0"/>
          </a:p>
          <a:p>
            <a:r>
              <a:rPr lang="en-US" dirty="0"/>
              <a:t>To allow for easy ordering. You can check the boxes to select the desired tests.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Hovering over the pink “?” will show what test are included with each panel or special instructions required for the test.</a:t>
            </a:r>
          </a:p>
          <a:p>
            <a:endParaRPr lang="en-US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B473C3D-E939-A23E-12CD-658C8B3BB1A7}"/>
              </a:ext>
            </a:extLst>
          </p:cNvPr>
          <p:cNvCxnSpPr>
            <a:cxnSpLocks/>
          </p:cNvCxnSpPr>
          <p:nvPr/>
        </p:nvCxnSpPr>
        <p:spPr>
          <a:xfrm flipH="1" flipV="1">
            <a:off x="3036497" y="750498"/>
            <a:ext cx="3862196" cy="6642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F2300ED9-F9EE-23A4-9A5C-4C7A1D3D4F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8693" y="3008578"/>
            <a:ext cx="287111" cy="32300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C07C4A1-08EC-0B23-9D77-F69D975E36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5331" y="4031717"/>
            <a:ext cx="7785090" cy="256570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407C7B4-ADF0-033C-6A4E-C69D46361339}"/>
              </a:ext>
            </a:extLst>
          </p:cNvPr>
          <p:cNvSpPr txBox="1"/>
          <p:nvPr/>
        </p:nvSpPr>
        <p:spPr>
          <a:xfrm>
            <a:off x="272734" y="4031717"/>
            <a:ext cx="404259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Once tests are selected, you can scroll down, and the system will automatically recommend the collection devices.</a:t>
            </a:r>
          </a:p>
          <a:p>
            <a:endParaRPr lang="en-US" dirty="0"/>
          </a:p>
          <a:p>
            <a:r>
              <a:rPr lang="en-US" dirty="0"/>
              <a:t>Once all data has been entered and tests ordered, simply press the “save” button to finish the requisition creation.</a:t>
            </a:r>
          </a:p>
          <a:p>
            <a:endParaRPr lang="en-US" dirty="0"/>
          </a:p>
          <a:p>
            <a:r>
              <a:rPr lang="en-US" dirty="0"/>
              <a:t>It will then take you to the print requisition screen.</a:t>
            </a:r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EF97B06B-FFCC-7266-5A67-AA088349AE3C}"/>
              </a:ext>
            </a:extLst>
          </p:cNvPr>
          <p:cNvCxnSpPr>
            <a:cxnSpLocks/>
          </p:cNvCxnSpPr>
          <p:nvPr/>
        </p:nvCxnSpPr>
        <p:spPr>
          <a:xfrm>
            <a:off x="3530703" y="5879869"/>
            <a:ext cx="8002814" cy="53818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5586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7578D8E-5954-51F0-7A4F-073AB500E64F}"/>
              </a:ext>
            </a:extLst>
          </p:cNvPr>
          <p:cNvSpPr txBox="1"/>
          <p:nvPr/>
        </p:nvSpPr>
        <p:spPr>
          <a:xfrm>
            <a:off x="374742" y="179294"/>
            <a:ext cx="71489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Viewing Results and Reports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32B7DA-BFA7-5259-BABC-D2309B3B6990}"/>
              </a:ext>
            </a:extLst>
          </p:cNvPr>
          <p:cNvSpPr txBox="1"/>
          <p:nvPr/>
        </p:nvSpPr>
        <p:spPr>
          <a:xfrm>
            <a:off x="374742" y="686846"/>
            <a:ext cx="5024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Back on the accessioning screen. Click on the </a:t>
            </a:r>
            <a:r>
              <a:rPr lang="en-US" b="1" dirty="0"/>
              <a:t>New Report</a:t>
            </a:r>
            <a:r>
              <a:rPr lang="en-US" dirty="0"/>
              <a:t> filter. 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C516E14-DE02-A080-7A7F-0634E3610C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763" y="1642366"/>
            <a:ext cx="9966036" cy="322696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164529D-18FA-6BE4-2B44-24FE2065D7DF}"/>
              </a:ext>
            </a:extLst>
          </p:cNvPr>
          <p:cNvSpPr txBox="1"/>
          <p:nvPr/>
        </p:nvSpPr>
        <p:spPr>
          <a:xfrm>
            <a:off x="463037" y="4956451"/>
            <a:ext cx="113961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Once the new report tab is selected, the most recent results will be displayed. From here you can;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View the report by clicking on the printer icon.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Download reports by selecting the test(s) and pressing the download button.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View important flags associated with the result. (Critical, Stat, or has Comments)</a:t>
            </a:r>
          </a:p>
          <a:p>
            <a:r>
              <a:rPr lang="en-US" dirty="0"/>
              <a:t>When a report has been reviewed, it will move from the </a:t>
            </a:r>
            <a:r>
              <a:rPr lang="en-US" b="1" dirty="0"/>
              <a:t>New Report </a:t>
            </a:r>
            <a:r>
              <a:rPr lang="en-US" dirty="0"/>
              <a:t>filter into historical data, which can be easily found using the </a:t>
            </a:r>
            <a:r>
              <a:rPr lang="en-US" b="1" dirty="0"/>
              <a:t>Search</a:t>
            </a:r>
            <a:r>
              <a:rPr lang="en-US" dirty="0"/>
              <a:t> filter</a:t>
            </a:r>
            <a:endParaRPr lang="en-US" b="1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789BEEF-D163-E677-8A05-11701B0D52FF}"/>
              </a:ext>
            </a:extLst>
          </p:cNvPr>
          <p:cNvCxnSpPr/>
          <p:nvPr/>
        </p:nvCxnSpPr>
        <p:spPr>
          <a:xfrm>
            <a:off x="1580952" y="4356340"/>
            <a:ext cx="136218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898F36D1-E8A0-DB5F-F27C-FE8F3F4ABD41}"/>
              </a:ext>
            </a:extLst>
          </p:cNvPr>
          <p:cNvSpPr txBox="1"/>
          <p:nvPr/>
        </p:nvSpPr>
        <p:spPr>
          <a:xfrm>
            <a:off x="762671" y="4171674"/>
            <a:ext cx="1147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Critical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305D82C-C7C3-2F00-D999-67B8DF9C6D9B}"/>
              </a:ext>
            </a:extLst>
          </p:cNvPr>
          <p:cNvCxnSpPr/>
          <p:nvPr/>
        </p:nvCxnSpPr>
        <p:spPr>
          <a:xfrm>
            <a:off x="1463674" y="3648973"/>
            <a:ext cx="1423359" cy="3881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27285BF8-5D34-74F3-7E3F-5E1DDA6A64BF}"/>
              </a:ext>
            </a:extLst>
          </p:cNvPr>
          <p:cNvSpPr txBox="1"/>
          <p:nvPr/>
        </p:nvSpPr>
        <p:spPr>
          <a:xfrm>
            <a:off x="931836" y="3442317"/>
            <a:ext cx="649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STAT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10B0CB2-1CC6-6B79-829F-C8C0499B747C}"/>
              </a:ext>
            </a:extLst>
          </p:cNvPr>
          <p:cNvCxnSpPr/>
          <p:nvPr/>
        </p:nvCxnSpPr>
        <p:spPr>
          <a:xfrm>
            <a:off x="1270751" y="2775192"/>
            <a:ext cx="835695" cy="3795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00166D7E-C6DD-1F36-8CA6-4F84ED8ECC92}"/>
              </a:ext>
            </a:extLst>
          </p:cNvPr>
          <p:cNvSpPr txBox="1"/>
          <p:nvPr/>
        </p:nvSpPr>
        <p:spPr>
          <a:xfrm>
            <a:off x="650450" y="2537875"/>
            <a:ext cx="1147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View Report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4BDD1882-83F7-3ADB-3463-7FBD4E2991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7763" y="1081683"/>
            <a:ext cx="8358648" cy="415070"/>
          </a:xfrm>
          <a:prstGeom prst="rect">
            <a:avLst/>
          </a:prstGeom>
        </p:spPr>
      </p:pic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4FBB617-288C-8288-AE1E-C769643527C1}"/>
              </a:ext>
            </a:extLst>
          </p:cNvPr>
          <p:cNvCxnSpPr>
            <a:cxnSpLocks/>
          </p:cNvCxnSpPr>
          <p:nvPr/>
        </p:nvCxnSpPr>
        <p:spPr>
          <a:xfrm>
            <a:off x="1704875" y="1148147"/>
            <a:ext cx="401571" cy="294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1250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31BAD53-4E89-4F62-BBB7-26359763E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2756DA2-40EB-4C6F-B962-5822FFB54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9225BE7-465C-97CB-B4B3-AD74FABF13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111" y="1944720"/>
            <a:ext cx="3672689" cy="42528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600" dirty="0"/>
              <a:t>The second tab available on the client portal it the Patients tab, highlighted in yellow. 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In this screen clients can;</a:t>
            </a:r>
          </a:p>
          <a:p>
            <a:r>
              <a:rPr lang="en-US" sz="1600" dirty="0"/>
              <a:t>Add and Delete Patients</a:t>
            </a:r>
          </a:p>
          <a:p>
            <a:r>
              <a:rPr lang="en-US" sz="1600" dirty="0"/>
              <a:t>Edit Patients</a:t>
            </a:r>
          </a:p>
          <a:p>
            <a:r>
              <a:rPr lang="en-US" sz="1600" dirty="0"/>
              <a:t>View Patient Details</a:t>
            </a:r>
          </a:p>
          <a:p>
            <a:r>
              <a:rPr lang="en-US" sz="1600" dirty="0"/>
              <a:t>View Current and Historical Results</a:t>
            </a:r>
          </a:p>
          <a:p>
            <a:r>
              <a:rPr lang="en-US" sz="1600" dirty="0"/>
              <a:t>Upload patient documents</a:t>
            </a:r>
          </a:p>
          <a:p>
            <a:r>
              <a:rPr lang="en-US" sz="1600" dirty="0"/>
              <a:t>Create an Order/Requisition (including standing orders)</a:t>
            </a:r>
          </a:p>
          <a:p>
            <a:r>
              <a:rPr lang="en-US" sz="1600" dirty="0"/>
              <a:t>View patient results over time and trending</a:t>
            </a:r>
          </a:p>
          <a:p>
            <a:endParaRPr lang="en-US" sz="1600" dirty="0"/>
          </a:p>
          <a:p>
            <a:endParaRPr lang="en-US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0EAE59-5D03-BB89-99A5-AE69E9F04231}"/>
              </a:ext>
            </a:extLst>
          </p:cNvPr>
          <p:cNvSpPr txBox="1"/>
          <p:nvPr/>
        </p:nvSpPr>
        <p:spPr>
          <a:xfrm>
            <a:off x="696111" y="868821"/>
            <a:ext cx="26693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The Patient Manager Tab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9264D3D-8472-8F42-7425-F133D23599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2363" y="1847028"/>
            <a:ext cx="6668007" cy="121556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4C76394-372E-C11F-E408-D43FC670F1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2363" y="3429000"/>
            <a:ext cx="6668007" cy="1931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311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29858CB3672241AFBB91FC58EE4AA3" ma:contentTypeVersion="15" ma:contentTypeDescription="Create a new document." ma:contentTypeScope="" ma:versionID="e4aac6260fd78ecdf2f1628b981b9350">
  <xsd:schema xmlns:xsd="http://www.w3.org/2001/XMLSchema" xmlns:xs="http://www.w3.org/2001/XMLSchema" xmlns:p="http://schemas.microsoft.com/office/2006/metadata/properties" xmlns:ns2="5da81319-c9e8-47a5-bccd-9d6328cc7b55" xmlns:ns3="0cc12e0b-9eae-4414-b42b-521a60290406" targetNamespace="http://schemas.microsoft.com/office/2006/metadata/properties" ma:root="true" ma:fieldsID="6537202047f562c33befd52d9dc18f70" ns2:_="" ns3:_="">
    <xsd:import namespace="5da81319-c9e8-47a5-bccd-9d6328cc7b55"/>
    <xsd:import namespace="0cc12e0b-9eae-4414-b42b-521a6029040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a81319-c9e8-47a5-bccd-9d6328cc7b5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d9739ac6-9347-455e-80ba-8b890392d70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c12e0b-9eae-4414-b42b-521a60290406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d6ff5982-daea-4094-b8f4-1b32e7f62ef5}" ma:internalName="TaxCatchAll" ma:showField="CatchAllData" ma:web="0cc12e0b-9eae-4414-b42b-521a6029040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cc12e0b-9eae-4414-b42b-521a60290406" xsi:nil="true"/>
    <lcf76f155ced4ddcb4097134ff3c332f xmlns="5da81319-c9e8-47a5-bccd-9d6328cc7b5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A299901-0E03-4090-B4E7-D36565E654D6}"/>
</file>

<file path=customXml/itemProps2.xml><?xml version="1.0" encoding="utf-8"?>
<ds:datastoreItem xmlns:ds="http://schemas.openxmlformats.org/officeDocument/2006/customXml" ds:itemID="{A6B23636-C33D-4502-893E-B106910D8B69}"/>
</file>

<file path=customXml/itemProps3.xml><?xml version="1.0" encoding="utf-8"?>
<ds:datastoreItem xmlns:ds="http://schemas.openxmlformats.org/officeDocument/2006/customXml" ds:itemID="{D080295D-FF91-47A4-8510-B1562082FC89}"/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1017</Words>
  <Application>Microsoft Office PowerPoint</Application>
  <PresentationFormat>Widescreen</PresentationFormat>
  <Paragraphs>111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LIMSABC Quick User Guide</vt:lpstr>
      <vt:lpstr>PowerPoint Presentation</vt:lpstr>
      <vt:lpstr>PowerPoint Presentation</vt:lpstr>
      <vt:lpstr>Pending Lab Work</vt:lpstr>
      <vt:lpstr>Creating an order/requisition</vt:lpstr>
      <vt:lpstr>Adding patient Demographics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LIMSABC User Guide</dc:title>
  <dc:creator>Daniel Price</dc:creator>
  <cp:lastModifiedBy>Daniel Price</cp:lastModifiedBy>
  <cp:revision>1</cp:revision>
  <cp:lastPrinted>2023-03-30T17:44:22Z</cp:lastPrinted>
  <dcterms:created xsi:type="dcterms:W3CDTF">2023-03-30T13:56:27Z</dcterms:created>
  <dcterms:modified xsi:type="dcterms:W3CDTF">2023-03-30T18:07:19Z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0x0101009929858CB3672241AFBB91FC58EE4AA3</vt:lpwstr>
  </property>
</Properties>
</file>